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/>
    <p:restoredTop sz="94663"/>
  </p:normalViewPr>
  <p:slideViewPr>
    <p:cSldViewPr snapToGrid="0" snapToObjects="1">
      <p:cViewPr varScale="1">
        <p:scale>
          <a:sx n="117" d="100"/>
          <a:sy n="117" d="100"/>
        </p:scale>
        <p:origin x="13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334679-CF26-2C4D-B496-A591A740C1C4}" type="datetimeFigureOut">
              <a:rPr lang="en-US" smtClean="0"/>
              <a:t>5/12/20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70F3-212C-F24E-AEE7-A9836B7E11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8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E170F3-212C-F24E-AEE7-A9836B7E11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08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10B3-F5B1-E641-8F29-F344AC845F8E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90DC-1B52-B84C-B8FD-56287BCE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814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10B3-F5B1-E641-8F29-F344AC845F8E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90DC-1B52-B84C-B8FD-56287BCE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352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10B3-F5B1-E641-8F29-F344AC845F8E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90DC-1B52-B84C-B8FD-56287BCE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50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10B3-F5B1-E641-8F29-F344AC845F8E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90DC-1B52-B84C-B8FD-56287BCE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56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10B3-F5B1-E641-8F29-F344AC845F8E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90DC-1B52-B84C-B8FD-56287BCE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9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10B3-F5B1-E641-8F29-F344AC845F8E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90DC-1B52-B84C-B8FD-56287BCE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847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10B3-F5B1-E641-8F29-F344AC845F8E}" type="datetimeFigureOut">
              <a:rPr lang="en-US" smtClean="0"/>
              <a:t>5/12/20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90DC-1B52-B84C-B8FD-56287BCE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76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10B3-F5B1-E641-8F29-F344AC845F8E}" type="datetimeFigureOut">
              <a:rPr lang="en-US" smtClean="0"/>
              <a:t>5/12/20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90DC-1B52-B84C-B8FD-56287BCE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543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10B3-F5B1-E641-8F29-F344AC845F8E}" type="datetimeFigureOut">
              <a:rPr lang="en-US" smtClean="0"/>
              <a:t>5/12/20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90DC-1B52-B84C-B8FD-56287BCE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2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10B3-F5B1-E641-8F29-F344AC845F8E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90DC-1B52-B84C-B8FD-56287BCE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09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610B3-F5B1-E641-8F29-F344AC845F8E}" type="datetimeFigureOut">
              <a:rPr lang="en-US" smtClean="0"/>
              <a:t>5/12/20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A90DC-1B52-B84C-B8FD-56287BCE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88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610B3-F5B1-E641-8F29-F344AC845F8E}" type="datetimeFigureOut">
              <a:rPr lang="en-US" smtClean="0"/>
              <a:t>5/12/20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A90DC-1B52-B84C-B8FD-56287BCE4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615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9A8B1-18A3-994A-8738-A19386211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242" y="172811"/>
            <a:ext cx="8907516" cy="48474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dirty="0"/>
              <a:t>Infographic Title-Research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51C424-BD50-DD48-96A3-E8BBD5130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39" y="692181"/>
            <a:ext cx="8830906" cy="646761"/>
          </a:xfrm>
        </p:spPr>
        <p:txBody>
          <a:bodyPr>
            <a:noAutofit/>
          </a:bodyPr>
          <a:lstStyle/>
          <a:p>
            <a:r>
              <a:rPr lang="en-US" sz="1600" dirty="0"/>
              <a:t>Author’s Name/s</a:t>
            </a:r>
          </a:p>
          <a:p>
            <a:r>
              <a:rPr lang="en-US" sz="1600" dirty="0"/>
              <a:t> Address/es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E9C0F2-B1BD-E148-9B29-3030A1ACF161}"/>
              </a:ext>
            </a:extLst>
          </p:cNvPr>
          <p:cNvSpPr txBox="1"/>
          <p:nvPr/>
        </p:nvSpPr>
        <p:spPr>
          <a:xfrm>
            <a:off x="6772256" y="1428165"/>
            <a:ext cx="2228182" cy="32470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Conclusion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F6B3F3-6A75-F54E-ACF2-C30F97E0C35F}"/>
              </a:ext>
            </a:extLst>
          </p:cNvPr>
          <p:cNvSpPr txBox="1"/>
          <p:nvPr/>
        </p:nvSpPr>
        <p:spPr>
          <a:xfrm>
            <a:off x="4339828" y="1428165"/>
            <a:ext cx="2307976" cy="5286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Results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C2A60B-6676-2740-BAFD-C35800277371}"/>
              </a:ext>
            </a:extLst>
          </p:cNvPr>
          <p:cNvSpPr txBox="1"/>
          <p:nvPr/>
        </p:nvSpPr>
        <p:spPr>
          <a:xfrm>
            <a:off x="118242" y="1428165"/>
            <a:ext cx="1868214" cy="22467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Introduction/Key Words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038E63B-E7A4-3945-BD7C-8DB3410EA616}"/>
              </a:ext>
            </a:extLst>
          </p:cNvPr>
          <p:cNvSpPr txBox="1"/>
          <p:nvPr/>
        </p:nvSpPr>
        <p:spPr>
          <a:xfrm>
            <a:off x="2070949" y="1429474"/>
            <a:ext cx="2119106" cy="52860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Methods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442362-7C1E-0B4B-A35B-4946FFFB4A3B}"/>
              </a:ext>
            </a:extLst>
          </p:cNvPr>
          <p:cNvSpPr txBox="1"/>
          <p:nvPr/>
        </p:nvSpPr>
        <p:spPr>
          <a:xfrm>
            <a:off x="118242" y="3826715"/>
            <a:ext cx="1868214" cy="290848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Objective/Aim/</a:t>
            </a:r>
            <a:br>
              <a:rPr lang="en-US" sz="1600" dirty="0"/>
            </a:br>
            <a:r>
              <a:rPr lang="en-US" sz="1600" dirty="0"/>
              <a:t>Benefit to Accounting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818220-1A16-9F4F-8E52-870FA3298A52}"/>
              </a:ext>
            </a:extLst>
          </p:cNvPr>
          <p:cNvSpPr txBox="1"/>
          <p:nvPr/>
        </p:nvSpPr>
        <p:spPr>
          <a:xfrm>
            <a:off x="6797577" y="4753460"/>
            <a:ext cx="2228182" cy="20390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Acknowledgements/</a:t>
            </a:r>
            <a:br>
              <a:rPr lang="en-US" sz="1600" dirty="0"/>
            </a:br>
            <a:r>
              <a:rPr lang="en-US" sz="1600" dirty="0"/>
              <a:t>About the Author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50387C-9157-E04E-A426-73051D6157B2}"/>
              </a:ext>
            </a:extLst>
          </p:cNvPr>
          <p:cNvSpPr txBox="1"/>
          <p:nvPr/>
        </p:nvSpPr>
        <p:spPr>
          <a:xfrm>
            <a:off x="243257" y="161269"/>
            <a:ext cx="8017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School Logo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EEF2AFE-FA53-7D47-B043-16C2CF38D465}"/>
              </a:ext>
            </a:extLst>
          </p:cNvPr>
          <p:cNvSpPr txBox="1"/>
          <p:nvPr/>
        </p:nvSpPr>
        <p:spPr>
          <a:xfrm>
            <a:off x="7364391" y="149729"/>
            <a:ext cx="166136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Segment Meeting  Graphic</a:t>
            </a:r>
          </a:p>
        </p:txBody>
      </p:sp>
    </p:spTree>
    <p:extLst>
      <p:ext uri="{BB962C8B-B14F-4D97-AF65-F5344CB8AC3E}">
        <p14:creationId xmlns:p14="http://schemas.microsoft.com/office/powerpoint/2010/main" val="3621801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352EE-16E4-1A42-A0F0-28C657070BBA}"/>
              </a:ext>
            </a:extLst>
          </p:cNvPr>
          <p:cNvSpPr txBox="1">
            <a:spLocks/>
          </p:cNvSpPr>
          <p:nvPr/>
        </p:nvSpPr>
        <p:spPr>
          <a:xfrm>
            <a:off x="161597" y="189107"/>
            <a:ext cx="8820806" cy="5780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/>
              <a:t>Infographic Title-Research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63D3D-3FD3-B24B-8BDE-478E20A62E5B}"/>
              </a:ext>
            </a:extLst>
          </p:cNvPr>
          <p:cNvSpPr txBox="1">
            <a:spLocks/>
          </p:cNvSpPr>
          <p:nvPr/>
        </p:nvSpPr>
        <p:spPr>
          <a:xfrm>
            <a:off x="118242" y="893978"/>
            <a:ext cx="8954814" cy="48474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/>
              <a:t>Author’s Name/s</a:t>
            </a:r>
          </a:p>
          <a:p>
            <a:pPr marL="0" indent="0" algn="ctr">
              <a:buNone/>
            </a:pPr>
            <a:r>
              <a:rPr lang="en-US" sz="1600" dirty="0"/>
              <a:t> Address/es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485CC1-66EE-D349-93BD-85D3B1E1DDA1}"/>
              </a:ext>
            </a:extLst>
          </p:cNvPr>
          <p:cNvSpPr txBox="1"/>
          <p:nvPr/>
        </p:nvSpPr>
        <p:spPr>
          <a:xfrm>
            <a:off x="265385" y="224225"/>
            <a:ext cx="8449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School Logo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160137-549A-DB46-B300-6D25977333D0}"/>
              </a:ext>
            </a:extLst>
          </p:cNvPr>
          <p:cNvSpPr txBox="1"/>
          <p:nvPr/>
        </p:nvSpPr>
        <p:spPr>
          <a:xfrm>
            <a:off x="85603" y="1569715"/>
            <a:ext cx="1868214" cy="24545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Introduction/</a:t>
            </a:r>
            <a:br>
              <a:rPr lang="en-US" sz="1600" dirty="0"/>
            </a:br>
            <a:r>
              <a:rPr lang="en-US" sz="1600" dirty="0"/>
              <a:t>Key Words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B1F5E9-22C4-C940-87F5-FAC7E5509AAB}"/>
              </a:ext>
            </a:extLst>
          </p:cNvPr>
          <p:cNvSpPr txBox="1"/>
          <p:nvPr/>
        </p:nvSpPr>
        <p:spPr>
          <a:xfrm>
            <a:off x="118243" y="4215223"/>
            <a:ext cx="1802934" cy="24929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Objective/Aim/</a:t>
            </a:r>
            <a:br>
              <a:rPr lang="en-US" sz="1600" dirty="0"/>
            </a:br>
            <a:r>
              <a:rPr lang="en-US" sz="1600" dirty="0"/>
              <a:t>Benefit to Accounting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1B2D06-61B4-714A-A965-D9DE80D25D3D}"/>
              </a:ext>
            </a:extLst>
          </p:cNvPr>
          <p:cNvSpPr txBox="1"/>
          <p:nvPr/>
        </p:nvSpPr>
        <p:spPr>
          <a:xfrm>
            <a:off x="6809595" y="1582773"/>
            <a:ext cx="2175642" cy="283154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Results/Conclusion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A76E4D-A30D-414E-8267-C0EB37C988F2}"/>
              </a:ext>
            </a:extLst>
          </p:cNvPr>
          <p:cNvSpPr txBox="1"/>
          <p:nvPr/>
        </p:nvSpPr>
        <p:spPr>
          <a:xfrm>
            <a:off x="6820310" y="4618364"/>
            <a:ext cx="2162093" cy="20390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Acknowledgements/</a:t>
            </a:r>
            <a:br>
              <a:rPr lang="en-US" sz="1600" dirty="0"/>
            </a:br>
            <a:r>
              <a:rPr lang="en-US" sz="1600" dirty="0"/>
              <a:t>About the Author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35C1B6-56BC-324D-90C0-6BCCF981C125}"/>
              </a:ext>
            </a:extLst>
          </p:cNvPr>
          <p:cNvSpPr txBox="1"/>
          <p:nvPr/>
        </p:nvSpPr>
        <p:spPr>
          <a:xfrm>
            <a:off x="2054568" y="1582773"/>
            <a:ext cx="4654276" cy="51552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/>
              <a:t>Main Finding translated into plain English/graphs/pictures.  Emphasize the important.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56DD1E-6A90-9A46-A98E-D9E3D7C524C5}"/>
              </a:ext>
            </a:extLst>
          </p:cNvPr>
          <p:cNvSpPr txBox="1"/>
          <p:nvPr/>
        </p:nvSpPr>
        <p:spPr>
          <a:xfrm>
            <a:off x="7459719" y="224225"/>
            <a:ext cx="141889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Segment Meeting  Graphic</a:t>
            </a:r>
          </a:p>
        </p:txBody>
      </p:sp>
    </p:spTree>
    <p:extLst>
      <p:ext uri="{BB962C8B-B14F-4D97-AF65-F5344CB8AC3E}">
        <p14:creationId xmlns:p14="http://schemas.microsoft.com/office/powerpoint/2010/main" val="993532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352EE-16E4-1A42-A0F0-28C657070BBA}"/>
              </a:ext>
            </a:extLst>
          </p:cNvPr>
          <p:cNvSpPr txBox="1">
            <a:spLocks/>
          </p:cNvSpPr>
          <p:nvPr/>
        </p:nvSpPr>
        <p:spPr>
          <a:xfrm>
            <a:off x="118241" y="176912"/>
            <a:ext cx="8890643" cy="5780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/>
              <a:t>Infographic Title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963D3D-3FD3-B24B-8BDE-478E20A62E5B}"/>
              </a:ext>
            </a:extLst>
          </p:cNvPr>
          <p:cNvSpPr txBox="1">
            <a:spLocks/>
          </p:cNvSpPr>
          <p:nvPr/>
        </p:nvSpPr>
        <p:spPr>
          <a:xfrm>
            <a:off x="0" y="864382"/>
            <a:ext cx="8954814" cy="484748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100" dirty="0"/>
              <a:t>Author’s Name/s</a:t>
            </a:r>
          </a:p>
          <a:p>
            <a:pPr marL="0" indent="0" algn="ctr">
              <a:buNone/>
            </a:pPr>
            <a:r>
              <a:rPr lang="en-US" sz="2100" dirty="0"/>
              <a:t> Address/es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485CC1-66EE-D349-93BD-85D3B1E1DDA1}"/>
              </a:ext>
            </a:extLst>
          </p:cNvPr>
          <p:cNvSpPr txBox="1"/>
          <p:nvPr/>
        </p:nvSpPr>
        <p:spPr>
          <a:xfrm>
            <a:off x="189186" y="176912"/>
            <a:ext cx="70466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School Logo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160137-549A-DB46-B300-6D25977333D0}"/>
              </a:ext>
            </a:extLst>
          </p:cNvPr>
          <p:cNvSpPr txBox="1"/>
          <p:nvPr/>
        </p:nvSpPr>
        <p:spPr>
          <a:xfrm>
            <a:off x="54070" y="1349130"/>
            <a:ext cx="1868214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Introduction/Key words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1B1F5E9-22C4-C940-87F5-FAC7E5509AAB}"/>
              </a:ext>
            </a:extLst>
          </p:cNvPr>
          <p:cNvSpPr txBox="1"/>
          <p:nvPr/>
        </p:nvSpPr>
        <p:spPr>
          <a:xfrm>
            <a:off x="54070" y="2349338"/>
            <a:ext cx="1868214" cy="13388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Objective/Aim/Benefit to Accounting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31B2D06-61B4-714A-A965-D9DE80D25D3D}"/>
              </a:ext>
            </a:extLst>
          </p:cNvPr>
          <p:cNvSpPr txBox="1"/>
          <p:nvPr/>
        </p:nvSpPr>
        <p:spPr>
          <a:xfrm>
            <a:off x="54070" y="3777093"/>
            <a:ext cx="1868214" cy="30008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Results/Discussion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4A76E4D-A30D-414E-8267-C0EB37C988F2}"/>
              </a:ext>
            </a:extLst>
          </p:cNvPr>
          <p:cNvSpPr txBox="1"/>
          <p:nvPr/>
        </p:nvSpPr>
        <p:spPr>
          <a:xfrm>
            <a:off x="6846793" y="1349130"/>
            <a:ext cx="2243138" cy="5493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Extra Tables/Figures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735C1B6-56BC-324D-90C0-6BCCF981C125}"/>
              </a:ext>
            </a:extLst>
          </p:cNvPr>
          <p:cNvSpPr txBox="1"/>
          <p:nvPr/>
        </p:nvSpPr>
        <p:spPr>
          <a:xfrm>
            <a:off x="2057400" y="1362616"/>
            <a:ext cx="4654276" cy="549381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350" dirty="0"/>
              <a:t>Main Finding translated into plain English/graphs/pictures.  Emphasize the important.</a:t>
            </a:r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E2183E2-CB45-FE47-83EC-4C7257283A04}"/>
              </a:ext>
            </a:extLst>
          </p:cNvPr>
          <p:cNvSpPr txBox="1"/>
          <p:nvPr/>
        </p:nvSpPr>
        <p:spPr>
          <a:xfrm>
            <a:off x="7427685" y="212030"/>
            <a:ext cx="143244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dirty="0"/>
              <a:t>Segment Meeting  Graphic</a:t>
            </a:r>
          </a:p>
        </p:txBody>
      </p:sp>
    </p:spTree>
    <p:extLst>
      <p:ext uri="{BB962C8B-B14F-4D97-AF65-F5344CB8AC3E}">
        <p14:creationId xmlns:p14="http://schemas.microsoft.com/office/powerpoint/2010/main" val="4176618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137</Words>
  <Application>Microsoft Macintosh PowerPoint</Application>
  <PresentationFormat>On-screen Show (4:3)</PresentationFormat>
  <Paragraphs>214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Infographic Title-Research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Title</dc:title>
  <dc:creator>Susan Crosson</dc:creator>
  <cp:lastModifiedBy>Susan Crosson</cp:lastModifiedBy>
  <cp:revision>9</cp:revision>
  <dcterms:created xsi:type="dcterms:W3CDTF">2020-04-06T13:53:12Z</dcterms:created>
  <dcterms:modified xsi:type="dcterms:W3CDTF">2020-05-12T14:38:37Z</dcterms:modified>
</cp:coreProperties>
</file>