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7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3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2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9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1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3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9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2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1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2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827FE-A97C-40F8-BBBF-D555DCC226F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1926E-1AD7-499F-9FA2-6B19A94D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3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mela.schmidt@washburn.edu" TargetMode="External"/><Relationship Id="rId2" Type="http://schemas.openxmlformats.org/officeDocument/2006/relationships/hyperlink" Target="https://kahoo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Kahoot</a:t>
            </a:r>
            <a:r>
              <a:rPr lang="en-US" dirty="0" smtClean="0"/>
              <a:t> follow up instructions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51678" y="1427357"/>
            <a:ext cx="10178322" cy="44522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In order to get access to the Team Cybersecurity: Defenders game (done over lunch on Tues. on 5/21/1</a:t>
            </a:r>
            <a:r>
              <a:rPr lang="en-US" dirty="0" smtClean="0"/>
              <a:t>):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400" dirty="0"/>
              <a:t>1)  signup with a username of your university email for your own account at </a:t>
            </a:r>
            <a:r>
              <a:rPr lang="en-US" sz="2400" dirty="0">
                <a:hlinkClick r:id="rId2"/>
              </a:rPr>
              <a:t>https://kahoot.com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Kahoot</a:t>
            </a:r>
            <a:r>
              <a:rPr lang="en-US" sz="2400" dirty="0"/>
              <a:t>! is a game-based platform that makes learning awesome for millions of </a:t>
            </a:r>
            <a:r>
              <a:rPr lang="en-US" sz="2400" dirty="0" smtClean="0"/>
              <a:t>	people </a:t>
            </a:r>
            <a:r>
              <a:rPr lang="en-US" sz="2400" dirty="0"/>
              <a:t>all </a:t>
            </a:r>
            <a:r>
              <a:rPr lang="en-US" sz="2400" dirty="0" smtClean="0"/>
              <a:t>over </a:t>
            </a:r>
            <a:r>
              <a:rPr lang="en-US" sz="2400" dirty="0"/>
              <a:t>the world. Sign up to create and play fun quiz games!</a:t>
            </a:r>
          </a:p>
          <a:p>
            <a:pPr marL="0" indent="0">
              <a:buNone/>
            </a:pPr>
            <a:r>
              <a:rPr lang="en-US" sz="2400" dirty="0"/>
              <a:t>2) email to </a:t>
            </a:r>
            <a:r>
              <a:rPr lang="en-US" sz="2400" dirty="0" smtClean="0">
                <a:hlinkClick r:id="rId3"/>
              </a:rPr>
              <a:t>pamela.schmidt@washburn.edu</a:t>
            </a:r>
            <a:r>
              <a:rPr lang="en-US" sz="2400" dirty="0" smtClean="0"/>
              <a:t>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to </a:t>
            </a:r>
            <a:r>
              <a:rPr lang="en-US" sz="2400" dirty="0"/>
              <a:t>request sharing of Cybersecurity Defenders Game, within www.kahoot.com </a:t>
            </a:r>
          </a:p>
          <a:p>
            <a:pPr marL="0" indent="0">
              <a:buNone/>
            </a:pPr>
            <a:r>
              <a:rPr lang="en-US" sz="2400" dirty="0"/>
              <a:t>3) once you see shared version in your </a:t>
            </a:r>
            <a:r>
              <a:rPr lang="en-US" sz="2400" dirty="0" err="1"/>
              <a:t>kahoot</a:t>
            </a:r>
            <a:r>
              <a:rPr lang="en-US" sz="2400" dirty="0"/>
              <a:t> account, then you can copy it and change it, and </a:t>
            </a:r>
            <a:r>
              <a:rPr lang="en-US" sz="2400" dirty="0" smtClean="0"/>
              <a:t>	/or </a:t>
            </a:r>
            <a:r>
              <a:rPr lang="en-US" sz="2400" dirty="0"/>
              <a:t>run it yourself.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Kahoot follow up instructions</vt:lpstr>
    </vt:vector>
  </TitlesOfParts>
  <Company>UNC Wilmington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Kahoot follow up instructions</dc:title>
  <dc:creator>Lee, Lorraine S.</dc:creator>
  <cp:lastModifiedBy>Lee, Lorraine S.</cp:lastModifiedBy>
  <cp:revision>1</cp:revision>
  <dcterms:created xsi:type="dcterms:W3CDTF">2019-05-23T19:48:37Z</dcterms:created>
  <dcterms:modified xsi:type="dcterms:W3CDTF">2019-05-23T19:49:49Z</dcterms:modified>
</cp:coreProperties>
</file>