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732" r:id="rId1"/>
    <p:sldMasterId id="2147484767" r:id="rId2"/>
    <p:sldMasterId id="2147484744" r:id="rId3"/>
  </p:sldMasterIdLst>
  <p:notesMasterIdLst>
    <p:notesMasterId r:id="rId22"/>
  </p:notesMasterIdLst>
  <p:sldIdLst>
    <p:sldId id="256" r:id="rId4"/>
    <p:sldId id="365" r:id="rId5"/>
    <p:sldId id="257" r:id="rId6"/>
    <p:sldId id="335" r:id="rId7"/>
    <p:sldId id="347" r:id="rId8"/>
    <p:sldId id="348" r:id="rId9"/>
    <p:sldId id="361" r:id="rId10"/>
    <p:sldId id="353" r:id="rId11"/>
    <p:sldId id="360" r:id="rId12"/>
    <p:sldId id="363" r:id="rId13"/>
    <p:sldId id="342" r:id="rId14"/>
    <p:sldId id="346" r:id="rId15"/>
    <p:sldId id="364" r:id="rId16"/>
    <p:sldId id="327" r:id="rId17"/>
    <p:sldId id="344" r:id="rId18"/>
    <p:sldId id="345" r:id="rId19"/>
    <p:sldId id="332" r:id="rId20"/>
    <p:sldId id="362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Kitching" initials="KK" lastIdx="1" clrIdx="0">
    <p:extLst>
      <p:ext uri="{19B8F6BF-5375-455C-9EA6-DF929625EA0E}">
        <p15:presenceInfo xmlns:p15="http://schemas.microsoft.com/office/powerpoint/2012/main" userId="269a36bb093e83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3C"/>
    <a:srgbClr val="F5B827"/>
    <a:srgbClr val="3E4A82"/>
    <a:srgbClr val="8E741A"/>
    <a:srgbClr val="EB8B2D"/>
    <a:srgbClr val="799A2F"/>
    <a:srgbClr val="992236"/>
    <a:srgbClr val="008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09"/>
    <p:restoredTop sz="94648"/>
  </p:normalViewPr>
  <p:slideViewPr>
    <p:cSldViewPr>
      <p:cViewPr varScale="1">
        <p:scale>
          <a:sx n="88" d="100"/>
          <a:sy n="88" d="100"/>
        </p:scale>
        <p:origin x="387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F5CEAC-FEC4-44B9-9ACD-0B7F8029E3F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7DDC5-AC28-4EDE-839B-97D8C38582A6}">
      <dgm:prSet phldrT="[Text]" custT="1"/>
      <dgm:spPr>
        <a:solidFill>
          <a:srgbClr val="005E3C"/>
        </a:solidFill>
      </dgm:spPr>
      <dgm:t>
        <a:bodyPr/>
        <a:lstStyle/>
        <a:p>
          <a:r>
            <a:rPr lang="en-US" sz="2200" b="1" dirty="0">
              <a:solidFill>
                <a:schemeClr val="bg1"/>
              </a:solidFill>
            </a:rPr>
            <a:t>Create variables</a:t>
          </a:r>
        </a:p>
      </dgm:t>
    </dgm:pt>
    <dgm:pt modelId="{4090E3DB-E9FD-4CEF-99AC-ECCA41DE1B42}" type="parTrans" cxnId="{7C99A648-AC8B-44EE-B7A6-A6CC2B1D88CD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6DCA1E36-150B-47EC-BE06-58E57771E93A}" type="sibTrans" cxnId="{7C99A648-AC8B-44EE-B7A6-A6CC2B1D88CD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B69EC398-D97B-4EB1-B67E-090C7C13C318}">
      <dgm:prSet phldrT="[Text]" custT="1"/>
      <dgm:spPr>
        <a:solidFill>
          <a:srgbClr val="005E3C"/>
        </a:solidFill>
      </dgm:spPr>
      <dgm:t>
        <a:bodyPr/>
        <a:lstStyle/>
        <a:p>
          <a:r>
            <a:rPr lang="en-US" sz="2200" b="1" dirty="0">
              <a:solidFill>
                <a:schemeClr val="bg1"/>
              </a:solidFill>
            </a:rPr>
            <a:t>Learn logic functions</a:t>
          </a:r>
        </a:p>
      </dgm:t>
    </dgm:pt>
    <dgm:pt modelId="{A1B12918-73E1-484A-9199-FF1123444B71}" type="parTrans" cxnId="{764F5048-742C-47B8-9BF7-1F9EC995F648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0D0ACDB-ED8E-430C-8852-49577286D75E}" type="sibTrans" cxnId="{764F5048-742C-47B8-9BF7-1F9EC995F648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48A9A6A-5DC3-4498-ADC1-AC2B6259E816}">
      <dgm:prSet phldrT="[Text]" custT="1"/>
      <dgm:spPr>
        <a:solidFill>
          <a:srgbClr val="005E3C"/>
        </a:solidFill>
      </dgm:spPr>
      <dgm:t>
        <a:bodyPr/>
        <a:lstStyle/>
        <a:p>
          <a:r>
            <a:rPr lang="en-US" sz="2200" b="1" dirty="0">
              <a:solidFill>
                <a:schemeClr val="bg1"/>
              </a:solidFill>
            </a:rPr>
            <a:t>Code VB expressions</a:t>
          </a:r>
        </a:p>
      </dgm:t>
    </dgm:pt>
    <dgm:pt modelId="{C386E40F-4735-4692-BE15-2BFDEB13C82C}" type="parTrans" cxnId="{58F22D6C-18DE-4EEB-97EB-59146B5E311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4DEFAA23-D694-4201-83FA-AC18C746775D}" type="sibTrans" cxnId="{58F22D6C-18DE-4EEB-97EB-59146B5E311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A1825BA-D433-43AA-AD09-B16C2DBCA47E}">
      <dgm:prSet phldrT="[Text]" custT="1"/>
      <dgm:spPr>
        <a:solidFill>
          <a:srgbClr val="005E3C"/>
        </a:solidFill>
      </dgm:spPr>
      <dgm:t>
        <a:bodyPr/>
        <a:lstStyle/>
        <a:p>
          <a:r>
            <a:rPr lang="en-US" sz="2200" b="1" dirty="0">
              <a:solidFill>
                <a:schemeClr val="bg1"/>
              </a:solidFill>
            </a:rPr>
            <a:t>Have fun!</a:t>
          </a:r>
        </a:p>
      </dgm:t>
    </dgm:pt>
    <dgm:pt modelId="{E39A306E-4FC2-4523-A536-E27B6AFCBBFD}" type="parTrans" cxnId="{3583B855-CEC0-45BE-BD01-A028D87084B9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F329F38-DF87-40D5-870E-7BB8094BC1E9}" type="sibTrans" cxnId="{3583B855-CEC0-45BE-BD01-A028D87084B9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2A53586-86FA-46A3-9B88-96E08ACBA0B7}">
      <dgm:prSet phldrT="[Text]" custT="1"/>
      <dgm:spPr>
        <a:solidFill>
          <a:srgbClr val="005E3C"/>
        </a:solidFill>
      </dgm:spPr>
      <dgm:t>
        <a:bodyPr/>
        <a:lstStyle/>
        <a:p>
          <a:r>
            <a:rPr lang="en-US" sz="2200" b="1" dirty="0">
              <a:solidFill>
                <a:schemeClr val="bg1"/>
              </a:solidFill>
            </a:rPr>
            <a:t>Scrape web pages</a:t>
          </a:r>
        </a:p>
      </dgm:t>
    </dgm:pt>
    <dgm:pt modelId="{F886B84C-CCBB-4A0C-BBA0-1B079D1BB69F}" type="parTrans" cxnId="{00CF4E11-474B-4152-84A3-BC155A60202D}">
      <dgm:prSet/>
      <dgm:spPr/>
      <dgm:t>
        <a:bodyPr/>
        <a:lstStyle/>
        <a:p>
          <a:endParaRPr lang="en-US"/>
        </a:p>
      </dgm:t>
    </dgm:pt>
    <dgm:pt modelId="{A6A48B71-23DC-421A-B251-02AFB9928A4C}" type="sibTrans" cxnId="{00CF4E11-474B-4152-84A3-BC155A60202D}">
      <dgm:prSet/>
      <dgm:spPr/>
      <dgm:t>
        <a:bodyPr/>
        <a:lstStyle/>
        <a:p>
          <a:endParaRPr lang="en-US"/>
        </a:p>
      </dgm:t>
    </dgm:pt>
    <dgm:pt modelId="{C240E5F5-2EEF-41DA-8ED3-1D6FDA46FD68}" type="pres">
      <dgm:prSet presAssocID="{79F5CEAC-FEC4-44B9-9ACD-0B7F8029E3F5}" presName="linear" presStyleCnt="0">
        <dgm:presLayoutVars>
          <dgm:dir/>
          <dgm:animLvl val="lvl"/>
          <dgm:resizeHandles val="exact"/>
        </dgm:presLayoutVars>
      </dgm:prSet>
      <dgm:spPr/>
    </dgm:pt>
    <dgm:pt modelId="{D91530F0-58A0-474D-8384-042B5D1DB102}" type="pres">
      <dgm:prSet presAssocID="{D2A53586-86FA-46A3-9B88-96E08ACBA0B7}" presName="parentLin" presStyleCnt="0"/>
      <dgm:spPr/>
    </dgm:pt>
    <dgm:pt modelId="{426B79E3-2804-420C-BF2E-B264DF1F682D}" type="pres">
      <dgm:prSet presAssocID="{D2A53586-86FA-46A3-9B88-96E08ACBA0B7}" presName="parentLeftMargin" presStyleLbl="node1" presStyleIdx="0" presStyleCnt="5"/>
      <dgm:spPr/>
    </dgm:pt>
    <dgm:pt modelId="{1F4F9DBA-DBD6-4DC9-AE3B-DC01FF0A572E}" type="pres">
      <dgm:prSet presAssocID="{D2A53586-86FA-46A3-9B88-96E08ACBA0B7}" presName="parentText" presStyleLbl="node1" presStyleIdx="0" presStyleCnt="5" custScaleX="117479">
        <dgm:presLayoutVars>
          <dgm:chMax val="0"/>
          <dgm:bulletEnabled val="1"/>
        </dgm:presLayoutVars>
      </dgm:prSet>
      <dgm:spPr/>
    </dgm:pt>
    <dgm:pt modelId="{D07C8AC8-E689-4CB7-B921-26F77A356052}" type="pres">
      <dgm:prSet presAssocID="{D2A53586-86FA-46A3-9B88-96E08ACBA0B7}" presName="negativeSpace" presStyleCnt="0"/>
      <dgm:spPr/>
    </dgm:pt>
    <dgm:pt modelId="{B44914D6-2E1B-4E6F-AC73-484553F5F8D6}" type="pres">
      <dgm:prSet presAssocID="{D2A53586-86FA-46A3-9B88-96E08ACBA0B7}" presName="childText" presStyleLbl="conFgAcc1" presStyleIdx="0" presStyleCnt="5">
        <dgm:presLayoutVars>
          <dgm:bulletEnabled val="1"/>
        </dgm:presLayoutVars>
      </dgm:prSet>
      <dgm:spPr>
        <a:ln>
          <a:solidFill>
            <a:srgbClr val="F5B827"/>
          </a:solidFill>
        </a:ln>
      </dgm:spPr>
    </dgm:pt>
    <dgm:pt modelId="{B729600F-7E72-4467-9583-2C65A0D11EDF}" type="pres">
      <dgm:prSet presAssocID="{A6A48B71-23DC-421A-B251-02AFB9928A4C}" presName="spaceBetweenRectangles" presStyleCnt="0"/>
      <dgm:spPr/>
    </dgm:pt>
    <dgm:pt modelId="{55B65A4F-0034-4633-BB9A-5AB153A88E8E}" type="pres">
      <dgm:prSet presAssocID="{D737DDC5-AC28-4EDE-839B-97D8C38582A6}" presName="parentLin" presStyleCnt="0"/>
      <dgm:spPr/>
    </dgm:pt>
    <dgm:pt modelId="{A35A14C7-103D-4C3D-8526-D5A752300452}" type="pres">
      <dgm:prSet presAssocID="{D737DDC5-AC28-4EDE-839B-97D8C38582A6}" presName="parentLeftMargin" presStyleLbl="node1" presStyleIdx="0" presStyleCnt="5"/>
      <dgm:spPr/>
    </dgm:pt>
    <dgm:pt modelId="{E886B10A-5B8D-4818-B3F9-2E1E69822635}" type="pres">
      <dgm:prSet presAssocID="{D737DDC5-AC28-4EDE-839B-97D8C38582A6}" presName="parentText" presStyleLbl="node1" presStyleIdx="1" presStyleCnt="5" custScaleX="118632">
        <dgm:presLayoutVars>
          <dgm:chMax val="0"/>
          <dgm:bulletEnabled val="1"/>
        </dgm:presLayoutVars>
      </dgm:prSet>
      <dgm:spPr/>
    </dgm:pt>
    <dgm:pt modelId="{4C7B8F86-9787-4F3F-96E6-75722A1F61D2}" type="pres">
      <dgm:prSet presAssocID="{D737DDC5-AC28-4EDE-839B-97D8C38582A6}" presName="negativeSpace" presStyleCnt="0"/>
      <dgm:spPr/>
    </dgm:pt>
    <dgm:pt modelId="{09DE516F-505A-49DF-A378-30157A7E36E6}" type="pres">
      <dgm:prSet presAssocID="{D737DDC5-AC28-4EDE-839B-97D8C38582A6}" presName="childText" presStyleLbl="conFgAcc1" presStyleIdx="1" presStyleCnt="5">
        <dgm:presLayoutVars>
          <dgm:bulletEnabled val="1"/>
        </dgm:presLayoutVars>
      </dgm:prSet>
      <dgm:spPr>
        <a:ln>
          <a:solidFill>
            <a:srgbClr val="F5B827"/>
          </a:solidFill>
        </a:ln>
      </dgm:spPr>
    </dgm:pt>
    <dgm:pt modelId="{FEA972EC-DAC2-483E-93B4-BECB3C32E3BC}" type="pres">
      <dgm:prSet presAssocID="{6DCA1E36-150B-47EC-BE06-58E57771E93A}" presName="spaceBetweenRectangles" presStyleCnt="0"/>
      <dgm:spPr/>
    </dgm:pt>
    <dgm:pt modelId="{CC5E929A-7397-40CD-9F26-E2B22B66BEA0}" type="pres">
      <dgm:prSet presAssocID="{B69EC398-D97B-4EB1-B67E-090C7C13C318}" presName="parentLin" presStyleCnt="0"/>
      <dgm:spPr/>
    </dgm:pt>
    <dgm:pt modelId="{49AC5268-49EB-4574-809C-39453EAF832D}" type="pres">
      <dgm:prSet presAssocID="{B69EC398-D97B-4EB1-B67E-090C7C13C318}" presName="parentLeftMargin" presStyleLbl="node1" presStyleIdx="1" presStyleCnt="5"/>
      <dgm:spPr/>
    </dgm:pt>
    <dgm:pt modelId="{E6929052-9115-4AA7-832E-9143E9D0E08A}" type="pres">
      <dgm:prSet presAssocID="{B69EC398-D97B-4EB1-B67E-090C7C13C318}" presName="parentText" presStyleLbl="node1" presStyleIdx="2" presStyleCnt="5" custScaleX="118632">
        <dgm:presLayoutVars>
          <dgm:chMax val="0"/>
          <dgm:bulletEnabled val="1"/>
        </dgm:presLayoutVars>
      </dgm:prSet>
      <dgm:spPr/>
    </dgm:pt>
    <dgm:pt modelId="{10314583-C0C3-49F3-832F-5AF4F560259C}" type="pres">
      <dgm:prSet presAssocID="{B69EC398-D97B-4EB1-B67E-090C7C13C318}" presName="negativeSpace" presStyleCnt="0"/>
      <dgm:spPr/>
    </dgm:pt>
    <dgm:pt modelId="{EB66CEAD-0F49-422C-9B68-D034264AF08A}" type="pres">
      <dgm:prSet presAssocID="{B69EC398-D97B-4EB1-B67E-090C7C13C318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F5B827"/>
          </a:solidFill>
        </a:ln>
      </dgm:spPr>
    </dgm:pt>
    <dgm:pt modelId="{FA1EF253-F61E-4C78-8C79-0E32B312670E}" type="pres">
      <dgm:prSet presAssocID="{70D0ACDB-ED8E-430C-8852-49577286D75E}" presName="spaceBetweenRectangles" presStyleCnt="0"/>
      <dgm:spPr/>
    </dgm:pt>
    <dgm:pt modelId="{F1CCCEA9-CD9F-4A6C-B8A2-68C7E4CA205C}" type="pres">
      <dgm:prSet presAssocID="{348A9A6A-5DC3-4498-ADC1-AC2B6259E816}" presName="parentLin" presStyleCnt="0"/>
      <dgm:spPr/>
    </dgm:pt>
    <dgm:pt modelId="{A29B24EB-F4AC-4F02-B097-BA7BB9BE7679}" type="pres">
      <dgm:prSet presAssocID="{348A9A6A-5DC3-4498-ADC1-AC2B6259E816}" presName="parentLeftMargin" presStyleLbl="node1" presStyleIdx="2" presStyleCnt="5"/>
      <dgm:spPr/>
    </dgm:pt>
    <dgm:pt modelId="{9DB48135-65AE-4D9F-8414-DDE5244DFAB0}" type="pres">
      <dgm:prSet presAssocID="{348A9A6A-5DC3-4498-ADC1-AC2B6259E816}" presName="parentText" presStyleLbl="node1" presStyleIdx="3" presStyleCnt="5" custScaleX="118632">
        <dgm:presLayoutVars>
          <dgm:chMax val="0"/>
          <dgm:bulletEnabled val="1"/>
        </dgm:presLayoutVars>
      </dgm:prSet>
      <dgm:spPr/>
    </dgm:pt>
    <dgm:pt modelId="{2088C992-7F68-45EF-8976-0BCCD1F4D1C7}" type="pres">
      <dgm:prSet presAssocID="{348A9A6A-5DC3-4498-ADC1-AC2B6259E816}" presName="negativeSpace" presStyleCnt="0"/>
      <dgm:spPr/>
    </dgm:pt>
    <dgm:pt modelId="{D3E6491D-5D7D-4DAA-9FC2-FDD5FF9C3A42}" type="pres">
      <dgm:prSet presAssocID="{348A9A6A-5DC3-4498-ADC1-AC2B6259E816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F5B827"/>
          </a:solidFill>
        </a:ln>
      </dgm:spPr>
    </dgm:pt>
    <dgm:pt modelId="{8E776E1C-9396-4BE8-B277-0C089B766D4E}" type="pres">
      <dgm:prSet presAssocID="{4DEFAA23-D694-4201-83FA-AC18C746775D}" presName="spaceBetweenRectangles" presStyleCnt="0"/>
      <dgm:spPr/>
    </dgm:pt>
    <dgm:pt modelId="{C7F4FDEA-43C3-457D-AE24-FC2E14E7FFBB}" type="pres">
      <dgm:prSet presAssocID="{3A1825BA-D433-43AA-AD09-B16C2DBCA47E}" presName="parentLin" presStyleCnt="0"/>
      <dgm:spPr/>
    </dgm:pt>
    <dgm:pt modelId="{C500CFD9-65BB-4711-B627-3B18CE8F2C12}" type="pres">
      <dgm:prSet presAssocID="{3A1825BA-D433-43AA-AD09-B16C2DBCA47E}" presName="parentLeftMargin" presStyleLbl="node1" presStyleIdx="3" presStyleCnt="5"/>
      <dgm:spPr/>
    </dgm:pt>
    <dgm:pt modelId="{3787508F-0392-4EF7-94B5-7B4D2120BA28}" type="pres">
      <dgm:prSet presAssocID="{3A1825BA-D433-43AA-AD09-B16C2DBCA47E}" presName="parentText" presStyleLbl="node1" presStyleIdx="4" presStyleCnt="5" custScaleX="118631">
        <dgm:presLayoutVars>
          <dgm:chMax val="0"/>
          <dgm:bulletEnabled val="1"/>
        </dgm:presLayoutVars>
      </dgm:prSet>
      <dgm:spPr/>
    </dgm:pt>
    <dgm:pt modelId="{A6C73AF4-3259-424D-B9D4-CF56EEE76D3A}" type="pres">
      <dgm:prSet presAssocID="{3A1825BA-D433-43AA-AD09-B16C2DBCA47E}" presName="negativeSpace" presStyleCnt="0"/>
      <dgm:spPr/>
    </dgm:pt>
    <dgm:pt modelId="{A6173C0F-915E-4D38-AEED-E864A4076F58}" type="pres">
      <dgm:prSet presAssocID="{3A1825BA-D433-43AA-AD09-B16C2DBCA47E}" presName="childText" presStyleLbl="conFgAcc1" presStyleIdx="4" presStyleCnt="5">
        <dgm:presLayoutVars>
          <dgm:bulletEnabled val="1"/>
        </dgm:presLayoutVars>
      </dgm:prSet>
      <dgm:spPr>
        <a:ln>
          <a:solidFill>
            <a:srgbClr val="F5B827"/>
          </a:solidFill>
        </a:ln>
      </dgm:spPr>
    </dgm:pt>
  </dgm:ptLst>
  <dgm:cxnLst>
    <dgm:cxn modelId="{F792550F-D31D-4195-95F6-F7DCF66F7AC7}" type="presOf" srcId="{348A9A6A-5DC3-4498-ADC1-AC2B6259E816}" destId="{A29B24EB-F4AC-4F02-B097-BA7BB9BE7679}" srcOrd="0" destOrd="0" presId="urn:microsoft.com/office/officeart/2005/8/layout/list1"/>
    <dgm:cxn modelId="{00CF4E11-474B-4152-84A3-BC155A60202D}" srcId="{79F5CEAC-FEC4-44B9-9ACD-0B7F8029E3F5}" destId="{D2A53586-86FA-46A3-9B88-96E08ACBA0B7}" srcOrd="0" destOrd="0" parTransId="{F886B84C-CCBB-4A0C-BBA0-1B079D1BB69F}" sibTransId="{A6A48B71-23DC-421A-B251-02AFB9928A4C}"/>
    <dgm:cxn modelId="{DF901516-4CF0-4373-AC82-A3C9847630B9}" type="presOf" srcId="{3A1825BA-D433-43AA-AD09-B16C2DBCA47E}" destId="{3787508F-0392-4EF7-94B5-7B4D2120BA28}" srcOrd="1" destOrd="0" presId="urn:microsoft.com/office/officeart/2005/8/layout/list1"/>
    <dgm:cxn modelId="{6D2E823D-B955-4537-8D2D-9BE0F1B81299}" type="presOf" srcId="{D737DDC5-AC28-4EDE-839B-97D8C38582A6}" destId="{A35A14C7-103D-4C3D-8526-D5A752300452}" srcOrd="0" destOrd="0" presId="urn:microsoft.com/office/officeart/2005/8/layout/list1"/>
    <dgm:cxn modelId="{764F5048-742C-47B8-9BF7-1F9EC995F648}" srcId="{79F5CEAC-FEC4-44B9-9ACD-0B7F8029E3F5}" destId="{B69EC398-D97B-4EB1-B67E-090C7C13C318}" srcOrd="2" destOrd="0" parTransId="{A1B12918-73E1-484A-9199-FF1123444B71}" sibTransId="{70D0ACDB-ED8E-430C-8852-49577286D75E}"/>
    <dgm:cxn modelId="{7C99A648-AC8B-44EE-B7A6-A6CC2B1D88CD}" srcId="{79F5CEAC-FEC4-44B9-9ACD-0B7F8029E3F5}" destId="{D737DDC5-AC28-4EDE-839B-97D8C38582A6}" srcOrd="1" destOrd="0" parTransId="{4090E3DB-E9FD-4CEF-99AC-ECCA41DE1B42}" sibTransId="{6DCA1E36-150B-47EC-BE06-58E57771E93A}"/>
    <dgm:cxn modelId="{1CD6F449-59E9-4014-8DB2-4315E273C15B}" type="presOf" srcId="{B69EC398-D97B-4EB1-B67E-090C7C13C318}" destId="{49AC5268-49EB-4574-809C-39453EAF832D}" srcOrd="0" destOrd="0" presId="urn:microsoft.com/office/officeart/2005/8/layout/list1"/>
    <dgm:cxn modelId="{58F22D6C-18DE-4EEB-97EB-59146B5E3117}" srcId="{79F5CEAC-FEC4-44B9-9ACD-0B7F8029E3F5}" destId="{348A9A6A-5DC3-4498-ADC1-AC2B6259E816}" srcOrd="3" destOrd="0" parTransId="{C386E40F-4735-4692-BE15-2BFDEB13C82C}" sibTransId="{4DEFAA23-D694-4201-83FA-AC18C746775D}"/>
    <dgm:cxn modelId="{9E8C0873-1C6C-4E2E-8342-24A59E791894}" type="presOf" srcId="{3A1825BA-D433-43AA-AD09-B16C2DBCA47E}" destId="{C500CFD9-65BB-4711-B627-3B18CE8F2C12}" srcOrd="0" destOrd="0" presId="urn:microsoft.com/office/officeart/2005/8/layout/list1"/>
    <dgm:cxn modelId="{3583B855-CEC0-45BE-BD01-A028D87084B9}" srcId="{79F5CEAC-FEC4-44B9-9ACD-0B7F8029E3F5}" destId="{3A1825BA-D433-43AA-AD09-B16C2DBCA47E}" srcOrd="4" destOrd="0" parTransId="{E39A306E-4FC2-4523-A536-E27B6AFCBBFD}" sibTransId="{EF329F38-DF87-40D5-870E-7BB8094BC1E9}"/>
    <dgm:cxn modelId="{3FA61E76-9673-4FBF-A9EF-19ED480335E3}" type="presOf" srcId="{D2A53586-86FA-46A3-9B88-96E08ACBA0B7}" destId="{426B79E3-2804-420C-BF2E-B264DF1F682D}" srcOrd="0" destOrd="0" presId="urn:microsoft.com/office/officeart/2005/8/layout/list1"/>
    <dgm:cxn modelId="{367ECC8D-B269-450F-AD97-1211EB9350B2}" type="presOf" srcId="{348A9A6A-5DC3-4498-ADC1-AC2B6259E816}" destId="{9DB48135-65AE-4D9F-8414-DDE5244DFAB0}" srcOrd="1" destOrd="0" presId="urn:microsoft.com/office/officeart/2005/8/layout/list1"/>
    <dgm:cxn modelId="{0682A294-D446-4F12-B8D1-E077D2C27B81}" type="presOf" srcId="{B69EC398-D97B-4EB1-B67E-090C7C13C318}" destId="{E6929052-9115-4AA7-832E-9143E9D0E08A}" srcOrd="1" destOrd="0" presId="urn:microsoft.com/office/officeart/2005/8/layout/list1"/>
    <dgm:cxn modelId="{858E38C4-C8ED-45F5-9EEF-ED6744013DD9}" type="presOf" srcId="{79F5CEAC-FEC4-44B9-9ACD-0B7F8029E3F5}" destId="{C240E5F5-2EEF-41DA-8ED3-1D6FDA46FD68}" srcOrd="0" destOrd="0" presId="urn:microsoft.com/office/officeart/2005/8/layout/list1"/>
    <dgm:cxn modelId="{3362ECD3-028F-4092-A283-703C25FC1BEC}" type="presOf" srcId="{D737DDC5-AC28-4EDE-839B-97D8C38582A6}" destId="{E886B10A-5B8D-4818-B3F9-2E1E69822635}" srcOrd="1" destOrd="0" presId="urn:microsoft.com/office/officeart/2005/8/layout/list1"/>
    <dgm:cxn modelId="{FBF5E9D4-AA6D-469A-921F-852B1E6BE53F}" type="presOf" srcId="{D2A53586-86FA-46A3-9B88-96E08ACBA0B7}" destId="{1F4F9DBA-DBD6-4DC9-AE3B-DC01FF0A572E}" srcOrd="1" destOrd="0" presId="urn:microsoft.com/office/officeart/2005/8/layout/list1"/>
    <dgm:cxn modelId="{AF0DFE80-879F-4D5F-88DC-312502B36E61}" type="presParOf" srcId="{C240E5F5-2EEF-41DA-8ED3-1D6FDA46FD68}" destId="{D91530F0-58A0-474D-8384-042B5D1DB102}" srcOrd="0" destOrd="0" presId="urn:microsoft.com/office/officeart/2005/8/layout/list1"/>
    <dgm:cxn modelId="{9D331EE2-CAFD-4BFA-A85F-87C702D35154}" type="presParOf" srcId="{D91530F0-58A0-474D-8384-042B5D1DB102}" destId="{426B79E3-2804-420C-BF2E-B264DF1F682D}" srcOrd="0" destOrd="0" presId="urn:microsoft.com/office/officeart/2005/8/layout/list1"/>
    <dgm:cxn modelId="{E8EBF8F2-C4FF-450E-9B12-3B4348C914FE}" type="presParOf" srcId="{D91530F0-58A0-474D-8384-042B5D1DB102}" destId="{1F4F9DBA-DBD6-4DC9-AE3B-DC01FF0A572E}" srcOrd="1" destOrd="0" presId="urn:microsoft.com/office/officeart/2005/8/layout/list1"/>
    <dgm:cxn modelId="{7D5C2486-65E8-44F9-AA8D-22BB1F60AD1F}" type="presParOf" srcId="{C240E5F5-2EEF-41DA-8ED3-1D6FDA46FD68}" destId="{D07C8AC8-E689-4CB7-B921-26F77A356052}" srcOrd="1" destOrd="0" presId="urn:microsoft.com/office/officeart/2005/8/layout/list1"/>
    <dgm:cxn modelId="{E1A5E963-EEEB-4E07-A1D6-9D848A6C2D8A}" type="presParOf" srcId="{C240E5F5-2EEF-41DA-8ED3-1D6FDA46FD68}" destId="{B44914D6-2E1B-4E6F-AC73-484553F5F8D6}" srcOrd="2" destOrd="0" presId="urn:microsoft.com/office/officeart/2005/8/layout/list1"/>
    <dgm:cxn modelId="{6C6A29EA-621E-4867-A3A5-64141FDDB45E}" type="presParOf" srcId="{C240E5F5-2EEF-41DA-8ED3-1D6FDA46FD68}" destId="{B729600F-7E72-4467-9583-2C65A0D11EDF}" srcOrd="3" destOrd="0" presId="urn:microsoft.com/office/officeart/2005/8/layout/list1"/>
    <dgm:cxn modelId="{DE8C3B05-6BB9-4688-BEE3-2795CF92BE76}" type="presParOf" srcId="{C240E5F5-2EEF-41DA-8ED3-1D6FDA46FD68}" destId="{55B65A4F-0034-4633-BB9A-5AB153A88E8E}" srcOrd="4" destOrd="0" presId="urn:microsoft.com/office/officeart/2005/8/layout/list1"/>
    <dgm:cxn modelId="{52DC905D-83A6-43C7-9716-2CB6093099F6}" type="presParOf" srcId="{55B65A4F-0034-4633-BB9A-5AB153A88E8E}" destId="{A35A14C7-103D-4C3D-8526-D5A752300452}" srcOrd="0" destOrd="0" presId="urn:microsoft.com/office/officeart/2005/8/layout/list1"/>
    <dgm:cxn modelId="{C3C63B5A-5FAF-4D4D-AD0C-27E225EE6C61}" type="presParOf" srcId="{55B65A4F-0034-4633-BB9A-5AB153A88E8E}" destId="{E886B10A-5B8D-4818-B3F9-2E1E69822635}" srcOrd="1" destOrd="0" presId="urn:microsoft.com/office/officeart/2005/8/layout/list1"/>
    <dgm:cxn modelId="{A61BB0AA-CC79-430B-B57B-964B629CD031}" type="presParOf" srcId="{C240E5F5-2EEF-41DA-8ED3-1D6FDA46FD68}" destId="{4C7B8F86-9787-4F3F-96E6-75722A1F61D2}" srcOrd="5" destOrd="0" presId="urn:microsoft.com/office/officeart/2005/8/layout/list1"/>
    <dgm:cxn modelId="{21238EA2-39A6-4CC1-9C4C-5F7490893034}" type="presParOf" srcId="{C240E5F5-2EEF-41DA-8ED3-1D6FDA46FD68}" destId="{09DE516F-505A-49DF-A378-30157A7E36E6}" srcOrd="6" destOrd="0" presId="urn:microsoft.com/office/officeart/2005/8/layout/list1"/>
    <dgm:cxn modelId="{966926F6-C8B2-4EEE-A90C-4B052AEB10FE}" type="presParOf" srcId="{C240E5F5-2EEF-41DA-8ED3-1D6FDA46FD68}" destId="{FEA972EC-DAC2-483E-93B4-BECB3C32E3BC}" srcOrd="7" destOrd="0" presId="urn:microsoft.com/office/officeart/2005/8/layout/list1"/>
    <dgm:cxn modelId="{04DDD07A-294D-4A42-93A6-3793F765A000}" type="presParOf" srcId="{C240E5F5-2EEF-41DA-8ED3-1D6FDA46FD68}" destId="{CC5E929A-7397-40CD-9F26-E2B22B66BEA0}" srcOrd="8" destOrd="0" presId="urn:microsoft.com/office/officeart/2005/8/layout/list1"/>
    <dgm:cxn modelId="{BD73E26E-034C-4458-A80A-EF0E11EFAE30}" type="presParOf" srcId="{CC5E929A-7397-40CD-9F26-E2B22B66BEA0}" destId="{49AC5268-49EB-4574-809C-39453EAF832D}" srcOrd="0" destOrd="0" presId="urn:microsoft.com/office/officeart/2005/8/layout/list1"/>
    <dgm:cxn modelId="{75F9873A-EC9D-4431-B590-27104D5CAB2A}" type="presParOf" srcId="{CC5E929A-7397-40CD-9F26-E2B22B66BEA0}" destId="{E6929052-9115-4AA7-832E-9143E9D0E08A}" srcOrd="1" destOrd="0" presId="urn:microsoft.com/office/officeart/2005/8/layout/list1"/>
    <dgm:cxn modelId="{262CEA30-A579-4899-804A-AB225CF2915F}" type="presParOf" srcId="{C240E5F5-2EEF-41DA-8ED3-1D6FDA46FD68}" destId="{10314583-C0C3-49F3-832F-5AF4F560259C}" srcOrd="9" destOrd="0" presId="urn:microsoft.com/office/officeart/2005/8/layout/list1"/>
    <dgm:cxn modelId="{5A6DB524-7192-4EB1-AE60-89DA62DA6010}" type="presParOf" srcId="{C240E5F5-2EEF-41DA-8ED3-1D6FDA46FD68}" destId="{EB66CEAD-0F49-422C-9B68-D034264AF08A}" srcOrd="10" destOrd="0" presId="urn:microsoft.com/office/officeart/2005/8/layout/list1"/>
    <dgm:cxn modelId="{7B291BF0-A5B6-4054-AD2F-84548721DC33}" type="presParOf" srcId="{C240E5F5-2EEF-41DA-8ED3-1D6FDA46FD68}" destId="{FA1EF253-F61E-4C78-8C79-0E32B312670E}" srcOrd="11" destOrd="0" presId="urn:microsoft.com/office/officeart/2005/8/layout/list1"/>
    <dgm:cxn modelId="{06B50EA3-8FA8-44A9-A2EC-2875B2C4699F}" type="presParOf" srcId="{C240E5F5-2EEF-41DA-8ED3-1D6FDA46FD68}" destId="{F1CCCEA9-CD9F-4A6C-B8A2-68C7E4CA205C}" srcOrd="12" destOrd="0" presId="urn:microsoft.com/office/officeart/2005/8/layout/list1"/>
    <dgm:cxn modelId="{580C5433-2F4F-44CD-9249-7986FBA74468}" type="presParOf" srcId="{F1CCCEA9-CD9F-4A6C-B8A2-68C7E4CA205C}" destId="{A29B24EB-F4AC-4F02-B097-BA7BB9BE7679}" srcOrd="0" destOrd="0" presId="urn:microsoft.com/office/officeart/2005/8/layout/list1"/>
    <dgm:cxn modelId="{9184A832-CE09-4620-A094-9A85989B9570}" type="presParOf" srcId="{F1CCCEA9-CD9F-4A6C-B8A2-68C7E4CA205C}" destId="{9DB48135-65AE-4D9F-8414-DDE5244DFAB0}" srcOrd="1" destOrd="0" presId="urn:microsoft.com/office/officeart/2005/8/layout/list1"/>
    <dgm:cxn modelId="{528F1CCC-44F8-45A9-9132-0A808F4444B1}" type="presParOf" srcId="{C240E5F5-2EEF-41DA-8ED3-1D6FDA46FD68}" destId="{2088C992-7F68-45EF-8976-0BCCD1F4D1C7}" srcOrd="13" destOrd="0" presId="urn:microsoft.com/office/officeart/2005/8/layout/list1"/>
    <dgm:cxn modelId="{4032B370-047C-4B9A-822B-D105615BFDA3}" type="presParOf" srcId="{C240E5F5-2EEF-41DA-8ED3-1D6FDA46FD68}" destId="{D3E6491D-5D7D-4DAA-9FC2-FDD5FF9C3A42}" srcOrd="14" destOrd="0" presId="urn:microsoft.com/office/officeart/2005/8/layout/list1"/>
    <dgm:cxn modelId="{D60621E1-F960-4ACC-90E4-620D453EB7E3}" type="presParOf" srcId="{C240E5F5-2EEF-41DA-8ED3-1D6FDA46FD68}" destId="{8E776E1C-9396-4BE8-B277-0C089B766D4E}" srcOrd="15" destOrd="0" presId="urn:microsoft.com/office/officeart/2005/8/layout/list1"/>
    <dgm:cxn modelId="{F288F034-1923-4480-AA06-BB66B15366C0}" type="presParOf" srcId="{C240E5F5-2EEF-41DA-8ED3-1D6FDA46FD68}" destId="{C7F4FDEA-43C3-457D-AE24-FC2E14E7FFBB}" srcOrd="16" destOrd="0" presId="urn:microsoft.com/office/officeart/2005/8/layout/list1"/>
    <dgm:cxn modelId="{091A34B9-9401-4DF0-83B6-EBD0DC78B2C8}" type="presParOf" srcId="{C7F4FDEA-43C3-457D-AE24-FC2E14E7FFBB}" destId="{C500CFD9-65BB-4711-B627-3B18CE8F2C12}" srcOrd="0" destOrd="0" presId="urn:microsoft.com/office/officeart/2005/8/layout/list1"/>
    <dgm:cxn modelId="{5741E267-DDF1-4187-9DAC-A354190DAEC8}" type="presParOf" srcId="{C7F4FDEA-43C3-457D-AE24-FC2E14E7FFBB}" destId="{3787508F-0392-4EF7-94B5-7B4D2120BA28}" srcOrd="1" destOrd="0" presId="urn:microsoft.com/office/officeart/2005/8/layout/list1"/>
    <dgm:cxn modelId="{F7F77588-4EFB-4A3E-9B56-A0EED3C53AAB}" type="presParOf" srcId="{C240E5F5-2EEF-41DA-8ED3-1D6FDA46FD68}" destId="{A6C73AF4-3259-424D-B9D4-CF56EEE76D3A}" srcOrd="17" destOrd="0" presId="urn:microsoft.com/office/officeart/2005/8/layout/list1"/>
    <dgm:cxn modelId="{8B9C71C4-1CFB-4033-B421-34295143CF3B}" type="presParOf" srcId="{C240E5F5-2EEF-41DA-8ED3-1D6FDA46FD68}" destId="{A6173C0F-915E-4D38-AEED-E864A4076F58}" srcOrd="18" destOrd="0" presId="urn:microsoft.com/office/officeart/2005/8/layout/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F5CEAC-FEC4-44B9-9ACD-0B7F8029E3F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7DDC5-AC28-4EDE-839B-97D8C38582A6}">
      <dgm:prSet phldrT="[Text]" custT="1"/>
      <dgm:spPr>
        <a:solidFill>
          <a:srgbClr val="005E3C"/>
        </a:solidFill>
      </dgm:spPr>
      <dgm:t>
        <a:bodyPr/>
        <a:lstStyle/>
        <a:p>
          <a:r>
            <a:rPr lang="en-US" sz="2200" b="1" dirty="0">
              <a:solidFill>
                <a:schemeClr val="bg1"/>
              </a:solidFill>
            </a:rPr>
            <a:t>Lesson materials and free courses</a:t>
          </a:r>
        </a:p>
      </dgm:t>
    </dgm:pt>
    <dgm:pt modelId="{4090E3DB-E9FD-4CEF-99AC-ECCA41DE1B42}" type="parTrans" cxnId="{7C99A648-AC8B-44EE-B7A6-A6CC2B1D88CD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6DCA1E36-150B-47EC-BE06-58E57771E93A}" type="sibTrans" cxnId="{7C99A648-AC8B-44EE-B7A6-A6CC2B1D88CD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48A9A6A-5DC3-4498-ADC1-AC2B6259E816}">
      <dgm:prSet phldrT="[Text]" custT="1"/>
      <dgm:spPr>
        <a:solidFill>
          <a:srgbClr val="005E3C"/>
        </a:solidFill>
      </dgm:spPr>
      <dgm:t>
        <a:bodyPr/>
        <a:lstStyle/>
        <a:p>
          <a:r>
            <a:rPr lang="en-US" sz="2200" b="1" dirty="0">
              <a:solidFill>
                <a:schemeClr val="bg1"/>
              </a:solidFill>
            </a:rPr>
            <a:t>Accounting professionals</a:t>
          </a:r>
        </a:p>
      </dgm:t>
    </dgm:pt>
    <dgm:pt modelId="{C386E40F-4735-4692-BE15-2BFDEB13C82C}" type="parTrans" cxnId="{58F22D6C-18DE-4EEB-97EB-59146B5E311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4DEFAA23-D694-4201-83FA-AC18C746775D}" type="sibTrans" cxnId="{58F22D6C-18DE-4EEB-97EB-59146B5E311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A1825BA-D433-43AA-AD09-B16C2DBCA47E}">
      <dgm:prSet phldrT="[Text]" custT="1"/>
      <dgm:spPr>
        <a:solidFill>
          <a:srgbClr val="005E3C"/>
        </a:solidFill>
      </dgm:spPr>
      <dgm:t>
        <a:bodyPr/>
        <a:lstStyle/>
        <a:p>
          <a:r>
            <a:rPr lang="en-US" sz="2200" b="1" dirty="0">
              <a:solidFill>
                <a:schemeClr val="bg1"/>
              </a:solidFill>
            </a:rPr>
            <a:t>Education journals</a:t>
          </a:r>
        </a:p>
      </dgm:t>
    </dgm:pt>
    <dgm:pt modelId="{E39A306E-4FC2-4523-A536-E27B6AFCBBFD}" type="parTrans" cxnId="{3583B855-CEC0-45BE-BD01-A028D87084B9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F329F38-DF87-40D5-870E-7BB8094BC1E9}" type="sibTrans" cxnId="{3583B855-CEC0-45BE-BD01-A028D87084B9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2A53586-86FA-46A3-9B88-96E08ACBA0B7}">
      <dgm:prSet phldrT="[Text]" custT="1"/>
      <dgm:spPr>
        <a:solidFill>
          <a:srgbClr val="005E3C"/>
        </a:solidFill>
      </dgm:spPr>
      <dgm:t>
        <a:bodyPr/>
        <a:lstStyle/>
        <a:p>
          <a:r>
            <a:rPr lang="en-US" sz="2200" b="1" dirty="0">
              <a:solidFill>
                <a:schemeClr val="bg1"/>
              </a:solidFill>
            </a:rPr>
            <a:t>UiPath Academy</a:t>
          </a:r>
        </a:p>
      </dgm:t>
    </dgm:pt>
    <dgm:pt modelId="{F886B84C-CCBB-4A0C-BBA0-1B079D1BB69F}" type="parTrans" cxnId="{00CF4E11-474B-4152-84A3-BC155A60202D}">
      <dgm:prSet/>
      <dgm:spPr/>
      <dgm:t>
        <a:bodyPr/>
        <a:lstStyle/>
        <a:p>
          <a:endParaRPr lang="en-US"/>
        </a:p>
      </dgm:t>
    </dgm:pt>
    <dgm:pt modelId="{A6A48B71-23DC-421A-B251-02AFB9928A4C}" type="sibTrans" cxnId="{00CF4E11-474B-4152-84A3-BC155A60202D}">
      <dgm:prSet/>
      <dgm:spPr/>
      <dgm:t>
        <a:bodyPr/>
        <a:lstStyle/>
        <a:p>
          <a:endParaRPr lang="en-US"/>
        </a:p>
      </dgm:t>
    </dgm:pt>
    <dgm:pt modelId="{B69EC398-D97B-4EB1-B67E-090C7C13C318}">
      <dgm:prSet phldrT="[Text]" custT="1"/>
      <dgm:spPr>
        <a:solidFill>
          <a:srgbClr val="005E3C"/>
        </a:solidFill>
      </dgm:spPr>
      <dgm:t>
        <a:bodyPr/>
        <a:lstStyle/>
        <a:p>
          <a:r>
            <a:rPr lang="en-US" sz="2200" b="1" dirty="0">
              <a:solidFill>
                <a:schemeClr val="bg1"/>
              </a:solidFill>
            </a:rPr>
            <a:t>Accounting firms (such as EY ARC)</a:t>
          </a:r>
        </a:p>
      </dgm:t>
    </dgm:pt>
    <dgm:pt modelId="{70D0ACDB-ED8E-430C-8852-49577286D75E}" type="sibTrans" cxnId="{764F5048-742C-47B8-9BF7-1F9EC995F648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1B12918-73E1-484A-9199-FF1123444B71}" type="parTrans" cxnId="{764F5048-742C-47B8-9BF7-1F9EC995F648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240E5F5-2EEF-41DA-8ED3-1D6FDA46FD68}" type="pres">
      <dgm:prSet presAssocID="{79F5CEAC-FEC4-44B9-9ACD-0B7F8029E3F5}" presName="linear" presStyleCnt="0">
        <dgm:presLayoutVars>
          <dgm:dir/>
          <dgm:animLvl val="lvl"/>
          <dgm:resizeHandles val="exact"/>
        </dgm:presLayoutVars>
      </dgm:prSet>
      <dgm:spPr/>
    </dgm:pt>
    <dgm:pt modelId="{D91530F0-58A0-474D-8384-042B5D1DB102}" type="pres">
      <dgm:prSet presAssocID="{D2A53586-86FA-46A3-9B88-96E08ACBA0B7}" presName="parentLin" presStyleCnt="0"/>
      <dgm:spPr/>
    </dgm:pt>
    <dgm:pt modelId="{426B79E3-2804-420C-BF2E-B264DF1F682D}" type="pres">
      <dgm:prSet presAssocID="{D2A53586-86FA-46A3-9B88-96E08ACBA0B7}" presName="parentLeftMargin" presStyleLbl="node1" presStyleIdx="0" presStyleCnt="5"/>
      <dgm:spPr/>
    </dgm:pt>
    <dgm:pt modelId="{1F4F9DBA-DBD6-4DC9-AE3B-DC01FF0A572E}" type="pres">
      <dgm:prSet presAssocID="{D2A53586-86FA-46A3-9B88-96E08ACBA0B7}" presName="parentText" presStyleLbl="node1" presStyleIdx="0" presStyleCnt="5" custScaleX="117479">
        <dgm:presLayoutVars>
          <dgm:chMax val="0"/>
          <dgm:bulletEnabled val="1"/>
        </dgm:presLayoutVars>
      </dgm:prSet>
      <dgm:spPr/>
    </dgm:pt>
    <dgm:pt modelId="{D07C8AC8-E689-4CB7-B921-26F77A356052}" type="pres">
      <dgm:prSet presAssocID="{D2A53586-86FA-46A3-9B88-96E08ACBA0B7}" presName="negativeSpace" presStyleCnt="0"/>
      <dgm:spPr/>
    </dgm:pt>
    <dgm:pt modelId="{B44914D6-2E1B-4E6F-AC73-484553F5F8D6}" type="pres">
      <dgm:prSet presAssocID="{D2A53586-86FA-46A3-9B88-96E08ACBA0B7}" presName="childText" presStyleLbl="conFgAcc1" presStyleIdx="0" presStyleCnt="5">
        <dgm:presLayoutVars>
          <dgm:bulletEnabled val="1"/>
        </dgm:presLayoutVars>
      </dgm:prSet>
      <dgm:spPr>
        <a:ln>
          <a:solidFill>
            <a:srgbClr val="F5B827"/>
          </a:solidFill>
        </a:ln>
      </dgm:spPr>
    </dgm:pt>
    <dgm:pt modelId="{B729600F-7E72-4467-9583-2C65A0D11EDF}" type="pres">
      <dgm:prSet presAssocID="{A6A48B71-23DC-421A-B251-02AFB9928A4C}" presName="spaceBetweenRectangles" presStyleCnt="0"/>
      <dgm:spPr/>
    </dgm:pt>
    <dgm:pt modelId="{55B65A4F-0034-4633-BB9A-5AB153A88E8E}" type="pres">
      <dgm:prSet presAssocID="{D737DDC5-AC28-4EDE-839B-97D8C38582A6}" presName="parentLin" presStyleCnt="0"/>
      <dgm:spPr/>
    </dgm:pt>
    <dgm:pt modelId="{A35A14C7-103D-4C3D-8526-D5A752300452}" type="pres">
      <dgm:prSet presAssocID="{D737DDC5-AC28-4EDE-839B-97D8C38582A6}" presName="parentLeftMargin" presStyleLbl="node1" presStyleIdx="0" presStyleCnt="5"/>
      <dgm:spPr/>
    </dgm:pt>
    <dgm:pt modelId="{E886B10A-5B8D-4818-B3F9-2E1E69822635}" type="pres">
      <dgm:prSet presAssocID="{D737DDC5-AC28-4EDE-839B-97D8C38582A6}" presName="parentText" presStyleLbl="node1" presStyleIdx="1" presStyleCnt="5" custScaleX="89369" custLinFactX="20553" custLinFactNeighborX="100000" custLinFactNeighborY="-8704">
        <dgm:presLayoutVars>
          <dgm:chMax val="0"/>
          <dgm:bulletEnabled val="1"/>
        </dgm:presLayoutVars>
      </dgm:prSet>
      <dgm:spPr/>
    </dgm:pt>
    <dgm:pt modelId="{4C7B8F86-9787-4F3F-96E6-75722A1F61D2}" type="pres">
      <dgm:prSet presAssocID="{D737DDC5-AC28-4EDE-839B-97D8C38582A6}" presName="negativeSpace" presStyleCnt="0"/>
      <dgm:spPr/>
    </dgm:pt>
    <dgm:pt modelId="{09DE516F-505A-49DF-A378-30157A7E36E6}" type="pres">
      <dgm:prSet presAssocID="{D737DDC5-AC28-4EDE-839B-97D8C38582A6}" presName="childText" presStyleLbl="conFgAcc1" presStyleIdx="1" presStyleCnt="5">
        <dgm:presLayoutVars>
          <dgm:bulletEnabled val="1"/>
        </dgm:presLayoutVars>
      </dgm:prSet>
      <dgm:spPr>
        <a:ln>
          <a:solidFill>
            <a:srgbClr val="F5B827"/>
          </a:solidFill>
        </a:ln>
      </dgm:spPr>
    </dgm:pt>
    <dgm:pt modelId="{FEA972EC-DAC2-483E-93B4-BECB3C32E3BC}" type="pres">
      <dgm:prSet presAssocID="{6DCA1E36-150B-47EC-BE06-58E57771E93A}" presName="spaceBetweenRectangles" presStyleCnt="0"/>
      <dgm:spPr/>
    </dgm:pt>
    <dgm:pt modelId="{CC5E929A-7397-40CD-9F26-E2B22B66BEA0}" type="pres">
      <dgm:prSet presAssocID="{B69EC398-D97B-4EB1-B67E-090C7C13C318}" presName="parentLin" presStyleCnt="0"/>
      <dgm:spPr/>
    </dgm:pt>
    <dgm:pt modelId="{49AC5268-49EB-4574-809C-39453EAF832D}" type="pres">
      <dgm:prSet presAssocID="{B69EC398-D97B-4EB1-B67E-090C7C13C318}" presName="parentLeftMargin" presStyleLbl="node1" presStyleIdx="1" presStyleCnt="5"/>
      <dgm:spPr/>
    </dgm:pt>
    <dgm:pt modelId="{E6929052-9115-4AA7-832E-9143E9D0E08A}" type="pres">
      <dgm:prSet presAssocID="{B69EC398-D97B-4EB1-B67E-090C7C13C318}" presName="parentText" presStyleLbl="node1" presStyleIdx="2" presStyleCnt="5" custScaleX="118710" custLinFactNeighborX="-8549" custLinFactNeighborY="-9087">
        <dgm:presLayoutVars>
          <dgm:chMax val="0"/>
          <dgm:bulletEnabled val="1"/>
        </dgm:presLayoutVars>
      </dgm:prSet>
      <dgm:spPr/>
    </dgm:pt>
    <dgm:pt modelId="{10314583-C0C3-49F3-832F-5AF4F560259C}" type="pres">
      <dgm:prSet presAssocID="{B69EC398-D97B-4EB1-B67E-090C7C13C318}" presName="negativeSpace" presStyleCnt="0"/>
      <dgm:spPr/>
    </dgm:pt>
    <dgm:pt modelId="{EB66CEAD-0F49-422C-9B68-D034264AF08A}" type="pres">
      <dgm:prSet presAssocID="{B69EC398-D97B-4EB1-B67E-090C7C13C318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F5B827"/>
          </a:solidFill>
        </a:ln>
      </dgm:spPr>
    </dgm:pt>
    <dgm:pt modelId="{FA1EF253-F61E-4C78-8C79-0E32B312670E}" type="pres">
      <dgm:prSet presAssocID="{70D0ACDB-ED8E-430C-8852-49577286D75E}" presName="spaceBetweenRectangles" presStyleCnt="0"/>
      <dgm:spPr/>
    </dgm:pt>
    <dgm:pt modelId="{F1CCCEA9-CD9F-4A6C-B8A2-68C7E4CA205C}" type="pres">
      <dgm:prSet presAssocID="{348A9A6A-5DC3-4498-ADC1-AC2B6259E816}" presName="parentLin" presStyleCnt="0"/>
      <dgm:spPr/>
    </dgm:pt>
    <dgm:pt modelId="{A29B24EB-F4AC-4F02-B097-BA7BB9BE7679}" type="pres">
      <dgm:prSet presAssocID="{348A9A6A-5DC3-4498-ADC1-AC2B6259E816}" presName="parentLeftMargin" presStyleLbl="node1" presStyleIdx="2" presStyleCnt="5"/>
      <dgm:spPr/>
    </dgm:pt>
    <dgm:pt modelId="{9DB48135-65AE-4D9F-8414-DDE5244DFAB0}" type="pres">
      <dgm:prSet presAssocID="{348A9A6A-5DC3-4498-ADC1-AC2B6259E816}" presName="parentText" presStyleLbl="node1" presStyleIdx="3" presStyleCnt="5" custScaleX="118710" custLinFactNeighborX="1612" custLinFactNeighborY="-2397">
        <dgm:presLayoutVars>
          <dgm:chMax val="0"/>
          <dgm:bulletEnabled val="1"/>
        </dgm:presLayoutVars>
      </dgm:prSet>
      <dgm:spPr/>
    </dgm:pt>
    <dgm:pt modelId="{2088C992-7F68-45EF-8976-0BCCD1F4D1C7}" type="pres">
      <dgm:prSet presAssocID="{348A9A6A-5DC3-4498-ADC1-AC2B6259E816}" presName="negativeSpace" presStyleCnt="0"/>
      <dgm:spPr/>
    </dgm:pt>
    <dgm:pt modelId="{D3E6491D-5D7D-4DAA-9FC2-FDD5FF9C3A42}" type="pres">
      <dgm:prSet presAssocID="{348A9A6A-5DC3-4498-ADC1-AC2B6259E816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F5B827"/>
          </a:solidFill>
        </a:ln>
      </dgm:spPr>
    </dgm:pt>
    <dgm:pt modelId="{8E776E1C-9396-4BE8-B277-0C089B766D4E}" type="pres">
      <dgm:prSet presAssocID="{4DEFAA23-D694-4201-83FA-AC18C746775D}" presName="spaceBetweenRectangles" presStyleCnt="0"/>
      <dgm:spPr/>
    </dgm:pt>
    <dgm:pt modelId="{C7F4FDEA-43C3-457D-AE24-FC2E14E7FFBB}" type="pres">
      <dgm:prSet presAssocID="{3A1825BA-D433-43AA-AD09-B16C2DBCA47E}" presName="parentLin" presStyleCnt="0"/>
      <dgm:spPr/>
    </dgm:pt>
    <dgm:pt modelId="{C500CFD9-65BB-4711-B627-3B18CE8F2C12}" type="pres">
      <dgm:prSet presAssocID="{3A1825BA-D433-43AA-AD09-B16C2DBCA47E}" presName="parentLeftMargin" presStyleLbl="node1" presStyleIdx="3" presStyleCnt="5"/>
      <dgm:spPr/>
    </dgm:pt>
    <dgm:pt modelId="{3787508F-0392-4EF7-94B5-7B4D2120BA28}" type="pres">
      <dgm:prSet presAssocID="{3A1825BA-D433-43AA-AD09-B16C2DBCA47E}" presName="parentText" presStyleLbl="node1" presStyleIdx="4" presStyleCnt="5" custScaleX="118631">
        <dgm:presLayoutVars>
          <dgm:chMax val="0"/>
          <dgm:bulletEnabled val="1"/>
        </dgm:presLayoutVars>
      </dgm:prSet>
      <dgm:spPr/>
    </dgm:pt>
    <dgm:pt modelId="{A6C73AF4-3259-424D-B9D4-CF56EEE76D3A}" type="pres">
      <dgm:prSet presAssocID="{3A1825BA-D433-43AA-AD09-B16C2DBCA47E}" presName="negativeSpace" presStyleCnt="0"/>
      <dgm:spPr/>
    </dgm:pt>
    <dgm:pt modelId="{A6173C0F-915E-4D38-AEED-E864A4076F58}" type="pres">
      <dgm:prSet presAssocID="{3A1825BA-D433-43AA-AD09-B16C2DBCA47E}" presName="childText" presStyleLbl="conFgAcc1" presStyleIdx="4" presStyleCnt="5">
        <dgm:presLayoutVars>
          <dgm:bulletEnabled val="1"/>
        </dgm:presLayoutVars>
      </dgm:prSet>
      <dgm:spPr>
        <a:ln>
          <a:solidFill>
            <a:srgbClr val="F5B827"/>
          </a:solidFill>
        </a:ln>
      </dgm:spPr>
    </dgm:pt>
  </dgm:ptLst>
  <dgm:cxnLst>
    <dgm:cxn modelId="{F792550F-D31D-4195-95F6-F7DCF66F7AC7}" type="presOf" srcId="{348A9A6A-5DC3-4498-ADC1-AC2B6259E816}" destId="{A29B24EB-F4AC-4F02-B097-BA7BB9BE7679}" srcOrd="0" destOrd="0" presId="urn:microsoft.com/office/officeart/2005/8/layout/list1"/>
    <dgm:cxn modelId="{00CF4E11-474B-4152-84A3-BC155A60202D}" srcId="{79F5CEAC-FEC4-44B9-9ACD-0B7F8029E3F5}" destId="{D2A53586-86FA-46A3-9B88-96E08ACBA0B7}" srcOrd="0" destOrd="0" parTransId="{F886B84C-CCBB-4A0C-BBA0-1B079D1BB69F}" sibTransId="{A6A48B71-23DC-421A-B251-02AFB9928A4C}"/>
    <dgm:cxn modelId="{DF901516-4CF0-4373-AC82-A3C9847630B9}" type="presOf" srcId="{3A1825BA-D433-43AA-AD09-B16C2DBCA47E}" destId="{3787508F-0392-4EF7-94B5-7B4D2120BA28}" srcOrd="1" destOrd="0" presId="urn:microsoft.com/office/officeart/2005/8/layout/list1"/>
    <dgm:cxn modelId="{6D2E823D-B955-4537-8D2D-9BE0F1B81299}" type="presOf" srcId="{D737DDC5-AC28-4EDE-839B-97D8C38582A6}" destId="{A35A14C7-103D-4C3D-8526-D5A752300452}" srcOrd="0" destOrd="0" presId="urn:microsoft.com/office/officeart/2005/8/layout/list1"/>
    <dgm:cxn modelId="{764F5048-742C-47B8-9BF7-1F9EC995F648}" srcId="{79F5CEAC-FEC4-44B9-9ACD-0B7F8029E3F5}" destId="{B69EC398-D97B-4EB1-B67E-090C7C13C318}" srcOrd="2" destOrd="0" parTransId="{A1B12918-73E1-484A-9199-FF1123444B71}" sibTransId="{70D0ACDB-ED8E-430C-8852-49577286D75E}"/>
    <dgm:cxn modelId="{7C99A648-AC8B-44EE-B7A6-A6CC2B1D88CD}" srcId="{79F5CEAC-FEC4-44B9-9ACD-0B7F8029E3F5}" destId="{D737DDC5-AC28-4EDE-839B-97D8C38582A6}" srcOrd="1" destOrd="0" parTransId="{4090E3DB-E9FD-4CEF-99AC-ECCA41DE1B42}" sibTransId="{6DCA1E36-150B-47EC-BE06-58E57771E93A}"/>
    <dgm:cxn modelId="{1CD6F449-59E9-4014-8DB2-4315E273C15B}" type="presOf" srcId="{B69EC398-D97B-4EB1-B67E-090C7C13C318}" destId="{49AC5268-49EB-4574-809C-39453EAF832D}" srcOrd="0" destOrd="0" presId="urn:microsoft.com/office/officeart/2005/8/layout/list1"/>
    <dgm:cxn modelId="{58F22D6C-18DE-4EEB-97EB-59146B5E3117}" srcId="{79F5CEAC-FEC4-44B9-9ACD-0B7F8029E3F5}" destId="{348A9A6A-5DC3-4498-ADC1-AC2B6259E816}" srcOrd="3" destOrd="0" parTransId="{C386E40F-4735-4692-BE15-2BFDEB13C82C}" sibTransId="{4DEFAA23-D694-4201-83FA-AC18C746775D}"/>
    <dgm:cxn modelId="{9E8C0873-1C6C-4E2E-8342-24A59E791894}" type="presOf" srcId="{3A1825BA-D433-43AA-AD09-B16C2DBCA47E}" destId="{C500CFD9-65BB-4711-B627-3B18CE8F2C12}" srcOrd="0" destOrd="0" presId="urn:microsoft.com/office/officeart/2005/8/layout/list1"/>
    <dgm:cxn modelId="{3583B855-CEC0-45BE-BD01-A028D87084B9}" srcId="{79F5CEAC-FEC4-44B9-9ACD-0B7F8029E3F5}" destId="{3A1825BA-D433-43AA-AD09-B16C2DBCA47E}" srcOrd="4" destOrd="0" parTransId="{E39A306E-4FC2-4523-A536-E27B6AFCBBFD}" sibTransId="{EF329F38-DF87-40D5-870E-7BB8094BC1E9}"/>
    <dgm:cxn modelId="{3FA61E76-9673-4FBF-A9EF-19ED480335E3}" type="presOf" srcId="{D2A53586-86FA-46A3-9B88-96E08ACBA0B7}" destId="{426B79E3-2804-420C-BF2E-B264DF1F682D}" srcOrd="0" destOrd="0" presId="urn:microsoft.com/office/officeart/2005/8/layout/list1"/>
    <dgm:cxn modelId="{367ECC8D-B269-450F-AD97-1211EB9350B2}" type="presOf" srcId="{348A9A6A-5DC3-4498-ADC1-AC2B6259E816}" destId="{9DB48135-65AE-4D9F-8414-DDE5244DFAB0}" srcOrd="1" destOrd="0" presId="urn:microsoft.com/office/officeart/2005/8/layout/list1"/>
    <dgm:cxn modelId="{0682A294-D446-4F12-B8D1-E077D2C27B81}" type="presOf" srcId="{B69EC398-D97B-4EB1-B67E-090C7C13C318}" destId="{E6929052-9115-4AA7-832E-9143E9D0E08A}" srcOrd="1" destOrd="0" presId="urn:microsoft.com/office/officeart/2005/8/layout/list1"/>
    <dgm:cxn modelId="{858E38C4-C8ED-45F5-9EEF-ED6744013DD9}" type="presOf" srcId="{79F5CEAC-FEC4-44B9-9ACD-0B7F8029E3F5}" destId="{C240E5F5-2EEF-41DA-8ED3-1D6FDA46FD68}" srcOrd="0" destOrd="0" presId="urn:microsoft.com/office/officeart/2005/8/layout/list1"/>
    <dgm:cxn modelId="{3362ECD3-028F-4092-A283-703C25FC1BEC}" type="presOf" srcId="{D737DDC5-AC28-4EDE-839B-97D8C38582A6}" destId="{E886B10A-5B8D-4818-B3F9-2E1E69822635}" srcOrd="1" destOrd="0" presId="urn:microsoft.com/office/officeart/2005/8/layout/list1"/>
    <dgm:cxn modelId="{FBF5E9D4-AA6D-469A-921F-852B1E6BE53F}" type="presOf" srcId="{D2A53586-86FA-46A3-9B88-96E08ACBA0B7}" destId="{1F4F9DBA-DBD6-4DC9-AE3B-DC01FF0A572E}" srcOrd="1" destOrd="0" presId="urn:microsoft.com/office/officeart/2005/8/layout/list1"/>
    <dgm:cxn modelId="{AF0DFE80-879F-4D5F-88DC-312502B36E61}" type="presParOf" srcId="{C240E5F5-2EEF-41DA-8ED3-1D6FDA46FD68}" destId="{D91530F0-58A0-474D-8384-042B5D1DB102}" srcOrd="0" destOrd="0" presId="urn:microsoft.com/office/officeart/2005/8/layout/list1"/>
    <dgm:cxn modelId="{9D331EE2-CAFD-4BFA-A85F-87C702D35154}" type="presParOf" srcId="{D91530F0-58A0-474D-8384-042B5D1DB102}" destId="{426B79E3-2804-420C-BF2E-B264DF1F682D}" srcOrd="0" destOrd="0" presId="urn:microsoft.com/office/officeart/2005/8/layout/list1"/>
    <dgm:cxn modelId="{E8EBF8F2-C4FF-450E-9B12-3B4348C914FE}" type="presParOf" srcId="{D91530F0-58A0-474D-8384-042B5D1DB102}" destId="{1F4F9DBA-DBD6-4DC9-AE3B-DC01FF0A572E}" srcOrd="1" destOrd="0" presId="urn:microsoft.com/office/officeart/2005/8/layout/list1"/>
    <dgm:cxn modelId="{7D5C2486-65E8-44F9-AA8D-22BB1F60AD1F}" type="presParOf" srcId="{C240E5F5-2EEF-41DA-8ED3-1D6FDA46FD68}" destId="{D07C8AC8-E689-4CB7-B921-26F77A356052}" srcOrd="1" destOrd="0" presId="urn:microsoft.com/office/officeart/2005/8/layout/list1"/>
    <dgm:cxn modelId="{E1A5E963-EEEB-4E07-A1D6-9D848A6C2D8A}" type="presParOf" srcId="{C240E5F5-2EEF-41DA-8ED3-1D6FDA46FD68}" destId="{B44914D6-2E1B-4E6F-AC73-484553F5F8D6}" srcOrd="2" destOrd="0" presId="urn:microsoft.com/office/officeart/2005/8/layout/list1"/>
    <dgm:cxn modelId="{6C6A29EA-621E-4867-A3A5-64141FDDB45E}" type="presParOf" srcId="{C240E5F5-2EEF-41DA-8ED3-1D6FDA46FD68}" destId="{B729600F-7E72-4467-9583-2C65A0D11EDF}" srcOrd="3" destOrd="0" presId="urn:microsoft.com/office/officeart/2005/8/layout/list1"/>
    <dgm:cxn modelId="{DE8C3B05-6BB9-4688-BEE3-2795CF92BE76}" type="presParOf" srcId="{C240E5F5-2EEF-41DA-8ED3-1D6FDA46FD68}" destId="{55B65A4F-0034-4633-BB9A-5AB153A88E8E}" srcOrd="4" destOrd="0" presId="urn:microsoft.com/office/officeart/2005/8/layout/list1"/>
    <dgm:cxn modelId="{52DC905D-83A6-43C7-9716-2CB6093099F6}" type="presParOf" srcId="{55B65A4F-0034-4633-BB9A-5AB153A88E8E}" destId="{A35A14C7-103D-4C3D-8526-D5A752300452}" srcOrd="0" destOrd="0" presId="urn:microsoft.com/office/officeart/2005/8/layout/list1"/>
    <dgm:cxn modelId="{C3C63B5A-5FAF-4D4D-AD0C-27E225EE6C61}" type="presParOf" srcId="{55B65A4F-0034-4633-BB9A-5AB153A88E8E}" destId="{E886B10A-5B8D-4818-B3F9-2E1E69822635}" srcOrd="1" destOrd="0" presId="urn:microsoft.com/office/officeart/2005/8/layout/list1"/>
    <dgm:cxn modelId="{A61BB0AA-CC79-430B-B57B-964B629CD031}" type="presParOf" srcId="{C240E5F5-2EEF-41DA-8ED3-1D6FDA46FD68}" destId="{4C7B8F86-9787-4F3F-96E6-75722A1F61D2}" srcOrd="5" destOrd="0" presId="urn:microsoft.com/office/officeart/2005/8/layout/list1"/>
    <dgm:cxn modelId="{21238EA2-39A6-4CC1-9C4C-5F7490893034}" type="presParOf" srcId="{C240E5F5-2EEF-41DA-8ED3-1D6FDA46FD68}" destId="{09DE516F-505A-49DF-A378-30157A7E36E6}" srcOrd="6" destOrd="0" presId="urn:microsoft.com/office/officeart/2005/8/layout/list1"/>
    <dgm:cxn modelId="{966926F6-C8B2-4EEE-A90C-4B052AEB10FE}" type="presParOf" srcId="{C240E5F5-2EEF-41DA-8ED3-1D6FDA46FD68}" destId="{FEA972EC-DAC2-483E-93B4-BECB3C32E3BC}" srcOrd="7" destOrd="0" presId="urn:microsoft.com/office/officeart/2005/8/layout/list1"/>
    <dgm:cxn modelId="{04DDD07A-294D-4A42-93A6-3793F765A000}" type="presParOf" srcId="{C240E5F5-2EEF-41DA-8ED3-1D6FDA46FD68}" destId="{CC5E929A-7397-40CD-9F26-E2B22B66BEA0}" srcOrd="8" destOrd="0" presId="urn:microsoft.com/office/officeart/2005/8/layout/list1"/>
    <dgm:cxn modelId="{BD73E26E-034C-4458-A80A-EF0E11EFAE30}" type="presParOf" srcId="{CC5E929A-7397-40CD-9F26-E2B22B66BEA0}" destId="{49AC5268-49EB-4574-809C-39453EAF832D}" srcOrd="0" destOrd="0" presId="urn:microsoft.com/office/officeart/2005/8/layout/list1"/>
    <dgm:cxn modelId="{75F9873A-EC9D-4431-B590-27104D5CAB2A}" type="presParOf" srcId="{CC5E929A-7397-40CD-9F26-E2B22B66BEA0}" destId="{E6929052-9115-4AA7-832E-9143E9D0E08A}" srcOrd="1" destOrd="0" presId="urn:microsoft.com/office/officeart/2005/8/layout/list1"/>
    <dgm:cxn modelId="{262CEA30-A579-4899-804A-AB225CF2915F}" type="presParOf" srcId="{C240E5F5-2EEF-41DA-8ED3-1D6FDA46FD68}" destId="{10314583-C0C3-49F3-832F-5AF4F560259C}" srcOrd="9" destOrd="0" presId="urn:microsoft.com/office/officeart/2005/8/layout/list1"/>
    <dgm:cxn modelId="{5A6DB524-7192-4EB1-AE60-89DA62DA6010}" type="presParOf" srcId="{C240E5F5-2EEF-41DA-8ED3-1D6FDA46FD68}" destId="{EB66CEAD-0F49-422C-9B68-D034264AF08A}" srcOrd="10" destOrd="0" presId="urn:microsoft.com/office/officeart/2005/8/layout/list1"/>
    <dgm:cxn modelId="{7B291BF0-A5B6-4054-AD2F-84548721DC33}" type="presParOf" srcId="{C240E5F5-2EEF-41DA-8ED3-1D6FDA46FD68}" destId="{FA1EF253-F61E-4C78-8C79-0E32B312670E}" srcOrd="11" destOrd="0" presId="urn:microsoft.com/office/officeart/2005/8/layout/list1"/>
    <dgm:cxn modelId="{06B50EA3-8FA8-44A9-A2EC-2875B2C4699F}" type="presParOf" srcId="{C240E5F5-2EEF-41DA-8ED3-1D6FDA46FD68}" destId="{F1CCCEA9-CD9F-4A6C-B8A2-68C7E4CA205C}" srcOrd="12" destOrd="0" presId="urn:microsoft.com/office/officeart/2005/8/layout/list1"/>
    <dgm:cxn modelId="{580C5433-2F4F-44CD-9249-7986FBA74468}" type="presParOf" srcId="{F1CCCEA9-CD9F-4A6C-B8A2-68C7E4CA205C}" destId="{A29B24EB-F4AC-4F02-B097-BA7BB9BE7679}" srcOrd="0" destOrd="0" presId="urn:microsoft.com/office/officeart/2005/8/layout/list1"/>
    <dgm:cxn modelId="{9184A832-CE09-4620-A094-9A85989B9570}" type="presParOf" srcId="{F1CCCEA9-CD9F-4A6C-B8A2-68C7E4CA205C}" destId="{9DB48135-65AE-4D9F-8414-DDE5244DFAB0}" srcOrd="1" destOrd="0" presId="urn:microsoft.com/office/officeart/2005/8/layout/list1"/>
    <dgm:cxn modelId="{528F1CCC-44F8-45A9-9132-0A808F4444B1}" type="presParOf" srcId="{C240E5F5-2EEF-41DA-8ED3-1D6FDA46FD68}" destId="{2088C992-7F68-45EF-8976-0BCCD1F4D1C7}" srcOrd="13" destOrd="0" presId="urn:microsoft.com/office/officeart/2005/8/layout/list1"/>
    <dgm:cxn modelId="{4032B370-047C-4B9A-822B-D105615BFDA3}" type="presParOf" srcId="{C240E5F5-2EEF-41DA-8ED3-1D6FDA46FD68}" destId="{D3E6491D-5D7D-4DAA-9FC2-FDD5FF9C3A42}" srcOrd="14" destOrd="0" presId="urn:microsoft.com/office/officeart/2005/8/layout/list1"/>
    <dgm:cxn modelId="{D60621E1-F960-4ACC-90E4-620D453EB7E3}" type="presParOf" srcId="{C240E5F5-2EEF-41DA-8ED3-1D6FDA46FD68}" destId="{8E776E1C-9396-4BE8-B277-0C089B766D4E}" srcOrd="15" destOrd="0" presId="urn:microsoft.com/office/officeart/2005/8/layout/list1"/>
    <dgm:cxn modelId="{F288F034-1923-4480-AA06-BB66B15366C0}" type="presParOf" srcId="{C240E5F5-2EEF-41DA-8ED3-1D6FDA46FD68}" destId="{C7F4FDEA-43C3-457D-AE24-FC2E14E7FFBB}" srcOrd="16" destOrd="0" presId="urn:microsoft.com/office/officeart/2005/8/layout/list1"/>
    <dgm:cxn modelId="{091A34B9-9401-4DF0-83B6-EBD0DC78B2C8}" type="presParOf" srcId="{C7F4FDEA-43C3-457D-AE24-FC2E14E7FFBB}" destId="{C500CFD9-65BB-4711-B627-3B18CE8F2C12}" srcOrd="0" destOrd="0" presId="urn:microsoft.com/office/officeart/2005/8/layout/list1"/>
    <dgm:cxn modelId="{5741E267-DDF1-4187-9DAC-A354190DAEC8}" type="presParOf" srcId="{C7F4FDEA-43C3-457D-AE24-FC2E14E7FFBB}" destId="{3787508F-0392-4EF7-94B5-7B4D2120BA28}" srcOrd="1" destOrd="0" presId="urn:microsoft.com/office/officeart/2005/8/layout/list1"/>
    <dgm:cxn modelId="{F7F77588-4EFB-4A3E-9B56-A0EED3C53AAB}" type="presParOf" srcId="{C240E5F5-2EEF-41DA-8ED3-1D6FDA46FD68}" destId="{A6C73AF4-3259-424D-B9D4-CF56EEE76D3A}" srcOrd="17" destOrd="0" presId="urn:microsoft.com/office/officeart/2005/8/layout/list1"/>
    <dgm:cxn modelId="{8B9C71C4-1CFB-4033-B421-34295143CF3B}" type="presParOf" srcId="{C240E5F5-2EEF-41DA-8ED3-1D6FDA46FD68}" destId="{A6173C0F-915E-4D38-AEED-E864A4076F58}" srcOrd="18" destOrd="0" presId="urn:microsoft.com/office/officeart/2005/8/layout/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914D6-2E1B-4E6F-AC73-484553F5F8D6}">
      <dsp:nvSpPr>
        <dsp:cNvPr id="0" name=""/>
        <dsp:cNvSpPr/>
      </dsp:nvSpPr>
      <dsp:spPr>
        <a:xfrm>
          <a:off x="0" y="347459"/>
          <a:ext cx="7086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B82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F9DBA-DBD6-4DC9-AE3B-DC01FF0A572E}">
      <dsp:nvSpPr>
        <dsp:cNvPr id="0" name=""/>
        <dsp:cNvSpPr/>
      </dsp:nvSpPr>
      <dsp:spPr>
        <a:xfrm>
          <a:off x="354330" y="37499"/>
          <a:ext cx="5827686" cy="619920"/>
        </a:xfrm>
        <a:prstGeom prst="roundRect">
          <a:avLst/>
        </a:prstGeom>
        <a:solidFill>
          <a:srgbClr val="005E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Scrape web pages</a:t>
          </a:r>
        </a:p>
      </dsp:txBody>
      <dsp:txXfrm>
        <a:off x="384592" y="67761"/>
        <a:ext cx="5767162" cy="559396"/>
      </dsp:txXfrm>
    </dsp:sp>
    <dsp:sp modelId="{09DE516F-505A-49DF-A378-30157A7E36E6}">
      <dsp:nvSpPr>
        <dsp:cNvPr id="0" name=""/>
        <dsp:cNvSpPr/>
      </dsp:nvSpPr>
      <dsp:spPr>
        <a:xfrm>
          <a:off x="0" y="1300019"/>
          <a:ext cx="7086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B82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6B10A-5B8D-4818-B3F9-2E1E69822635}">
      <dsp:nvSpPr>
        <dsp:cNvPr id="0" name=""/>
        <dsp:cNvSpPr/>
      </dsp:nvSpPr>
      <dsp:spPr>
        <a:xfrm>
          <a:off x="354330" y="990059"/>
          <a:ext cx="5884882" cy="619920"/>
        </a:xfrm>
        <a:prstGeom prst="roundRect">
          <a:avLst/>
        </a:prstGeom>
        <a:solidFill>
          <a:srgbClr val="005E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Create variables</a:t>
          </a:r>
        </a:p>
      </dsp:txBody>
      <dsp:txXfrm>
        <a:off x="384592" y="1020321"/>
        <a:ext cx="5824358" cy="559396"/>
      </dsp:txXfrm>
    </dsp:sp>
    <dsp:sp modelId="{EB66CEAD-0F49-422C-9B68-D034264AF08A}">
      <dsp:nvSpPr>
        <dsp:cNvPr id="0" name=""/>
        <dsp:cNvSpPr/>
      </dsp:nvSpPr>
      <dsp:spPr>
        <a:xfrm>
          <a:off x="0" y="2252579"/>
          <a:ext cx="7086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B82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29052-9115-4AA7-832E-9143E9D0E08A}">
      <dsp:nvSpPr>
        <dsp:cNvPr id="0" name=""/>
        <dsp:cNvSpPr/>
      </dsp:nvSpPr>
      <dsp:spPr>
        <a:xfrm>
          <a:off x="354330" y="1942619"/>
          <a:ext cx="5884882" cy="619920"/>
        </a:xfrm>
        <a:prstGeom prst="roundRect">
          <a:avLst/>
        </a:prstGeom>
        <a:solidFill>
          <a:srgbClr val="005E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Learn logic functions</a:t>
          </a:r>
        </a:p>
      </dsp:txBody>
      <dsp:txXfrm>
        <a:off x="384592" y="1972881"/>
        <a:ext cx="5824358" cy="559396"/>
      </dsp:txXfrm>
    </dsp:sp>
    <dsp:sp modelId="{D3E6491D-5D7D-4DAA-9FC2-FDD5FF9C3A42}">
      <dsp:nvSpPr>
        <dsp:cNvPr id="0" name=""/>
        <dsp:cNvSpPr/>
      </dsp:nvSpPr>
      <dsp:spPr>
        <a:xfrm>
          <a:off x="0" y="3205140"/>
          <a:ext cx="7086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B82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48135-65AE-4D9F-8414-DDE5244DFAB0}">
      <dsp:nvSpPr>
        <dsp:cNvPr id="0" name=""/>
        <dsp:cNvSpPr/>
      </dsp:nvSpPr>
      <dsp:spPr>
        <a:xfrm>
          <a:off x="354330" y="2895180"/>
          <a:ext cx="5884882" cy="619920"/>
        </a:xfrm>
        <a:prstGeom prst="roundRect">
          <a:avLst/>
        </a:prstGeom>
        <a:solidFill>
          <a:srgbClr val="005E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Code VB expressions</a:t>
          </a:r>
        </a:p>
      </dsp:txBody>
      <dsp:txXfrm>
        <a:off x="384592" y="2925442"/>
        <a:ext cx="5824358" cy="559396"/>
      </dsp:txXfrm>
    </dsp:sp>
    <dsp:sp modelId="{A6173C0F-915E-4D38-AEED-E864A4076F58}">
      <dsp:nvSpPr>
        <dsp:cNvPr id="0" name=""/>
        <dsp:cNvSpPr/>
      </dsp:nvSpPr>
      <dsp:spPr>
        <a:xfrm>
          <a:off x="0" y="4157700"/>
          <a:ext cx="7086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B82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7508F-0392-4EF7-94B5-7B4D2120BA28}">
      <dsp:nvSpPr>
        <dsp:cNvPr id="0" name=""/>
        <dsp:cNvSpPr/>
      </dsp:nvSpPr>
      <dsp:spPr>
        <a:xfrm>
          <a:off x="354330" y="3847740"/>
          <a:ext cx="5884833" cy="619920"/>
        </a:xfrm>
        <a:prstGeom prst="roundRect">
          <a:avLst/>
        </a:prstGeom>
        <a:solidFill>
          <a:srgbClr val="005E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Have fun!</a:t>
          </a:r>
        </a:p>
      </dsp:txBody>
      <dsp:txXfrm>
        <a:off x="384592" y="3878002"/>
        <a:ext cx="5824309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914D6-2E1B-4E6F-AC73-484553F5F8D6}">
      <dsp:nvSpPr>
        <dsp:cNvPr id="0" name=""/>
        <dsp:cNvSpPr/>
      </dsp:nvSpPr>
      <dsp:spPr>
        <a:xfrm>
          <a:off x="0" y="347459"/>
          <a:ext cx="7086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B82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F9DBA-DBD6-4DC9-AE3B-DC01FF0A572E}">
      <dsp:nvSpPr>
        <dsp:cNvPr id="0" name=""/>
        <dsp:cNvSpPr/>
      </dsp:nvSpPr>
      <dsp:spPr>
        <a:xfrm>
          <a:off x="354330" y="37499"/>
          <a:ext cx="5827686" cy="619920"/>
        </a:xfrm>
        <a:prstGeom prst="roundRect">
          <a:avLst/>
        </a:prstGeom>
        <a:solidFill>
          <a:srgbClr val="005E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UiPath Academy</a:t>
          </a:r>
        </a:p>
      </dsp:txBody>
      <dsp:txXfrm>
        <a:off x="384592" y="67761"/>
        <a:ext cx="5767162" cy="559396"/>
      </dsp:txXfrm>
    </dsp:sp>
    <dsp:sp modelId="{09DE516F-505A-49DF-A378-30157A7E36E6}">
      <dsp:nvSpPr>
        <dsp:cNvPr id="0" name=""/>
        <dsp:cNvSpPr/>
      </dsp:nvSpPr>
      <dsp:spPr>
        <a:xfrm>
          <a:off x="0" y="1300019"/>
          <a:ext cx="7086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B82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6B10A-5B8D-4818-B3F9-2E1E69822635}">
      <dsp:nvSpPr>
        <dsp:cNvPr id="0" name=""/>
        <dsp:cNvSpPr/>
      </dsp:nvSpPr>
      <dsp:spPr>
        <a:xfrm>
          <a:off x="1728216" y="936102"/>
          <a:ext cx="4433256" cy="619920"/>
        </a:xfrm>
        <a:prstGeom prst="roundRect">
          <a:avLst/>
        </a:prstGeom>
        <a:solidFill>
          <a:srgbClr val="005E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Lesson materials and free courses</a:t>
          </a:r>
        </a:p>
      </dsp:txBody>
      <dsp:txXfrm>
        <a:off x="1758478" y="966364"/>
        <a:ext cx="4372732" cy="559396"/>
      </dsp:txXfrm>
    </dsp:sp>
    <dsp:sp modelId="{EB66CEAD-0F49-422C-9B68-D034264AF08A}">
      <dsp:nvSpPr>
        <dsp:cNvPr id="0" name=""/>
        <dsp:cNvSpPr/>
      </dsp:nvSpPr>
      <dsp:spPr>
        <a:xfrm>
          <a:off x="0" y="2252579"/>
          <a:ext cx="7086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B82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29052-9115-4AA7-832E-9143E9D0E08A}">
      <dsp:nvSpPr>
        <dsp:cNvPr id="0" name=""/>
        <dsp:cNvSpPr/>
      </dsp:nvSpPr>
      <dsp:spPr>
        <a:xfrm>
          <a:off x="324038" y="1886287"/>
          <a:ext cx="5888752" cy="619920"/>
        </a:xfrm>
        <a:prstGeom prst="roundRect">
          <a:avLst/>
        </a:prstGeom>
        <a:solidFill>
          <a:srgbClr val="005E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Accounting firms (such as EY ARC)</a:t>
          </a:r>
        </a:p>
      </dsp:txBody>
      <dsp:txXfrm>
        <a:off x="354300" y="1916549"/>
        <a:ext cx="5828228" cy="559396"/>
      </dsp:txXfrm>
    </dsp:sp>
    <dsp:sp modelId="{D3E6491D-5D7D-4DAA-9FC2-FDD5FF9C3A42}">
      <dsp:nvSpPr>
        <dsp:cNvPr id="0" name=""/>
        <dsp:cNvSpPr/>
      </dsp:nvSpPr>
      <dsp:spPr>
        <a:xfrm>
          <a:off x="0" y="3205140"/>
          <a:ext cx="7086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B82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48135-65AE-4D9F-8414-DDE5244DFAB0}">
      <dsp:nvSpPr>
        <dsp:cNvPr id="0" name=""/>
        <dsp:cNvSpPr/>
      </dsp:nvSpPr>
      <dsp:spPr>
        <a:xfrm>
          <a:off x="360041" y="2880320"/>
          <a:ext cx="5888752" cy="619920"/>
        </a:xfrm>
        <a:prstGeom prst="roundRect">
          <a:avLst/>
        </a:prstGeom>
        <a:solidFill>
          <a:srgbClr val="005E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Accounting professionals</a:t>
          </a:r>
        </a:p>
      </dsp:txBody>
      <dsp:txXfrm>
        <a:off x="390303" y="2910582"/>
        <a:ext cx="5828228" cy="559396"/>
      </dsp:txXfrm>
    </dsp:sp>
    <dsp:sp modelId="{A6173C0F-915E-4D38-AEED-E864A4076F58}">
      <dsp:nvSpPr>
        <dsp:cNvPr id="0" name=""/>
        <dsp:cNvSpPr/>
      </dsp:nvSpPr>
      <dsp:spPr>
        <a:xfrm>
          <a:off x="0" y="4157700"/>
          <a:ext cx="7086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B82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7508F-0392-4EF7-94B5-7B4D2120BA28}">
      <dsp:nvSpPr>
        <dsp:cNvPr id="0" name=""/>
        <dsp:cNvSpPr/>
      </dsp:nvSpPr>
      <dsp:spPr>
        <a:xfrm>
          <a:off x="354330" y="3847740"/>
          <a:ext cx="5884833" cy="619920"/>
        </a:xfrm>
        <a:prstGeom prst="roundRect">
          <a:avLst/>
        </a:prstGeom>
        <a:solidFill>
          <a:srgbClr val="005E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Education journals</a:t>
          </a:r>
        </a:p>
      </dsp:txBody>
      <dsp:txXfrm>
        <a:off x="384592" y="3878002"/>
        <a:ext cx="5824309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E46AB12-8850-4862-92B5-B4236643B8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8A57663-57EE-4643-9788-C4F8B8C1A24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3D09DDAF-8C5E-439F-9745-BBEF166287E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51886B99-8F84-4C0E-B481-FB4AD5B622D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10351D6E-C809-42DD-9A4B-21F477D5B0F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EB96CE0A-7117-4843-A79D-A89CCF4363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EA6E74E-7783-4CFB-894F-2B01E6116C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ＭＳ Ｐゴシック" pitchFamily="-6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FA8E605-6934-48B2-8D25-8C214B6618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248CD0-7F4E-4073-85D9-E9EF005053E8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6C24621-6FE1-414F-A777-2A99625488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909A8AA-EEB9-46B4-B854-7F1525A68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E4B4D613-2C7C-4851-9691-968AEC4C16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6DB301C-161F-4A89-8168-78B0F4EF9233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BDDC27C-4701-4AED-BCB7-52A42295AF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31837A4F-7EAD-4354-8940-F4AAE26165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7247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E4B4D613-2C7C-4851-9691-968AEC4C16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6DB301C-161F-4A89-8168-78B0F4EF9233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BDDC27C-4701-4AED-BCB7-52A42295AF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31837A4F-7EAD-4354-8940-F4AAE26165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E4B4D613-2C7C-4851-9691-968AEC4C16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6DB301C-161F-4A89-8168-78B0F4EF9233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BDDC27C-4701-4AED-BCB7-52A42295AF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31837A4F-7EAD-4354-8940-F4AAE26165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6466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A6E74E-7783-4CFB-894F-2B01E6116CE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177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E4B4D613-2C7C-4851-9691-968AEC4C16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6DB301C-161F-4A89-8168-78B0F4EF9233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BDDC27C-4701-4AED-BCB7-52A42295AF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31837A4F-7EAD-4354-8940-F4AAE26165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3793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dialogue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there are no decision points, all steps are mandatory and a sequence is the appropriate workflow.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ACCT-361: Last Lecture!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Karen Kitching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ACF8FD-20A3-4933-8A0A-E2368BCEA6D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6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ACCT-361: Last Lecture!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Karen Kitching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ACF8FD-20A3-4933-8A0A-E2368BCEA6D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51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A6E74E-7783-4CFB-894F-2B01E6116CE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996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E4B4D613-2C7C-4851-9691-968AEC4C16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6DB301C-161F-4A89-8168-78B0F4EF9233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BDDC27C-4701-4AED-BCB7-52A42295AF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31837A4F-7EAD-4354-8940-F4AAE26165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922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6883" y="119063"/>
            <a:ext cx="7704117" cy="427037"/>
          </a:xfrm>
        </p:spPr>
        <p:txBody>
          <a:bodyPr/>
          <a:lstStyle>
            <a:lvl1pPr marL="0" indent="0" algn="r">
              <a:buNone/>
              <a:defRPr sz="3000">
                <a:solidFill>
                  <a:schemeClr val="bg1"/>
                </a:solidFill>
                <a:latin typeface="Minion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C9EB04-9D8E-4F1E-AC06-AA05EFD20DF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2D1B-93FC-4883-BEAF-87A11E581C4E}" type="datetimeFigureOut">
              <a:rPr lang="en-US" altLang="en-US"/>
              <a:pPr>
                <a:defRPr/>
              </a:pPr>
              <a:t>6/20/2021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507544-2C05-4374-ACC8-7313C189BB4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18A4729-90BA-4665-8C84-D118721340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54320-DF96-4992-97CE-992BA3F67E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35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6883" y="119063"/>
            <a:ext cx="7704117" cy="427037"/>
          </a:xfrm>
        </p:spPr>
        <p:txBody>
          <a:bodyPr/>
          <a:lstStyle>
            <a:lvl1pPr marL="0" indent="0" algn="r">
              <a:buNone/>
              <a:defRPr sz="3000">
                <a:solidFill>
                  <a:schemeClr val="bg1"/>
                </a:solidFill>
                <a:latin typeface="Minion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3027221-AE6A-42F3-9D21-2C089603C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7D5D6-3F71-4AD8-B7E9-A0701CFA5CFF}" type="datetimeFigureOut">
              <a:rPr lang="en-US" altLang="en-US"/>
              <a:pPr>
                <a:defRPr/>
              </a:pPr>
              <a:t>6/20/2021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D134876-4C12-4566-8E1F-D8CEA82ABC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04C3D5D-C284-4A2F-BEA5-FF26BC2AEB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4FEA6-80E0-4702-8614-71FAD50858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43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6883" y="119063"/>
            <a:ext cx="7704117" cy="427037"/>
          </a:xfrm>
        </p:spPr>
        <p:txBody>
          <a:bodyPr/>
          <a:lstStyle>
            <a:lvl1pPr marL="0" indent="0" algn="r">
              <a:buNone/>
              <a:defRPr sz="3000">
                <a:solidFill>
                  <a:schemeClr val="bg1"/>
                </a:solidFill>
                <a:latin typeface="Minion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E36084-03A7-4F42-9502-2B7C8C19BF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CDC2A-D06F-476B-AB88-731FC190ED1D}" type="datetimeFigureOut">
              <a:rPr lang="en-US" altLang="en-US"/>
              <a:pPr>
                <a:defRPr/>
              </a:pPr>
              <a:t>6/20/2021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E956AB-A1CF-4824-B161-D314908F5F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06DE9E7-874B-4DEF-B6BB-B6D1AB8148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45DB8-3F46-4F40-9E73-D70EBE2C2C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705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6883" y="119063"/>
            <a:ext cx="7704117" cy="427037"/>
          </a:xfrm>
        </p:spPr>
        <p:txBody>
          <a:bodyPr/>
          <a:lstStyle>
            <a:lvl1pPr marL="0" indent="0" algn="r">
              <a:buNone/>
              <a:defRPr sz="3000">
                <a:solidFill>
                  <a:schemeClr val="bg1"/>
                </a:solidFill>
                <a:latin typeface="Minion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01418E-3E38-4C83-A3EB-9B77C249570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FB7BC-DB31-4300-ABF5-AF0BE57EF7F4}" type="datetimeFigureOut">
              <a:rPr lang="en-US" altLang="en-US"/>
              <a:pPr>
                <a:defRPr/>
              </a:pPr>
              <a:t>6/20/2021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276DB2-CFFE-4866-858B-89646FDA89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68BFE91-DD4D-42C9-AA51-988AC36C0D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8CB8E-1CAC-4773-A8DB-5BEE570C9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631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5C808-8932-488D-912C-78F2D861AF0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307798"/>
      </p:ext>
    </p:extLst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524A8-421B-44E6-9185-ADF70A4B7D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789863"/>
      </p:ext>
    </p:extLst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6883" y="119063"/>
            <a:ext cx="7704117" cy="427037"/>
          </a:xfrm>
        </p:spPr>
        <p:txBody>
          <a:bodyPr/>
          <a:lstStyle>
            <a:lvl1pPr marL="0" indent="0" algn="r">
              <a:buNone/>
              <a:defRPr sz="3000">
                <a:solidFill>
                  <a:schemeClr val="bg1"/>
                </a:solidFill>
                <a:latin typeface="Minion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355357-E8AC-4EEF-8C5A-CA66A44DDA2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D228-4F42-4FFE-B971-ED0193AC52C0}" type="datetimeFigureOut">
              <a:rPr lang="en-US" altLang="en-US"/>
              <a:pPr>
                <a:defRPr/>
              </a:pPr>
              <a:t>6/20/2021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BCCF8B-87B4-4A53-A9DC-7406611679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53414C-F867-485D-BCA3-CD1D2C9C86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AA4F4-27E8-430C-BF8E-37DD75D09D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639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0728"/>
            <a:ext cx="7886700" cy="51962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6883" y="119063"/>
            <a:ext cx="7704117" cy="427037"/>
          </a:xfrm>
        </p:spPr>
        <p:txBody>
          <a:bodyPr/>
          <a:lstStyle>
            <a:lvl1pPr marL="0" indent="0" algn="r">
              <a:buNone/>
              <a:defRPr sz="3000">
                <a:solidFill>
                  <a:schemeClr val="bg1"/>
                </a:solidFill>
                <a:latin typeface="Minion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46ACE-FE58-42D9-8DAF-BD782A75D45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45944-287C-4745-A4B2-D184DF5D7075}" type="datetimeFigureOut">
              <a:rPr lang="en-US" altLang="en-US"/>
              <a:pPr>
                <a:defRPr/>
              </a:pPr>
              <a:t>6/20/2021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43752-5762-494C-ACE6-8E895A85CD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44B8-08E3-45B3-9BF8-98A367607B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253BA-F595-4B03-9AF3-F925C6BB87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847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6883" y="119063"/>
            <a:ext cx="7704117" cy="427037"/>
          </a:xfrm>
        </p:spPr>
        <p:txBody>
          <a:bodyPr/>
          <a:lstStyle>
            <a:lvl1pPr marL="0" indent="0" algn="r">
              <a:buNone/>
              <a:defRPr sz="3000">
                <a:solidFill>
                  <a:schemeClr val="bg1"/>
                </a:solidFill>
                <a:latin typeface="Minion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58FDFF-C641-4D0B-8B05-03DB8462A8D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BEA1D-B2DD-470D-8965-BE0699EB4416}" type="datetimeFigureOut">
              <a:rPr lang="en-US" altLang="en-US"/>
              <a:pPr>
                <a:defRPr/>
              </a:pPr>
              <a:t>6/20/2021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75791B-E7A6-4FBB-A489-BCCD332723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9095CF6-3787-4588-A8CD-F870E45E10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FD179-0751-43CE-A6BA-C4F1AE297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411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6883" y="119063"/>
            <a:ext cx="7704117" cy="427037"/>
          </a:xfrm>
        </p:spPr>
        <p:txBody>
          <a:bodyPr/>
          <a:lstStyle>
            <a:lvl1pPr marL="0" indent="0" algn="r">
              <a:buNone/>
              <a:defRPr sz="3000">
                <a:solidFill>
                  <a:schemeClr val="bg1"/>
                </a:solidFill>
                <a:latin typeface="Minion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26DB47-1225-49B0-B65B-5E7A4CAF3A4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C46C1-5CBA-499F-AF72-6BD3F52D2BE5}" type="datetimeFigureOut">
              <a:rPr lang="en-US" altLang="en-US"/>
              <a:pPr>
                <a:defRPr/>
              </a:pPr>
              <a:t>6/20/2021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A6F61C-C525-471E-9DA6-B48A8AF973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B5A8632-23ED-4607-96EA-E92E3097F0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BD200-5401-42CB-A762-B35343432A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15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6883" y="119063"/>
            <a:ext cx="7704117" cy="427037"/>
          </a:xfrm>
        </p:spPr>
        <p:txBody>
          <a:bodyPr/>
          <a:lstStyle>
            <a:lvl1pPr marL="0" indent="0" algn="r">
              <a:buNone/>
              <a:defRPr sz="3000">
                <a:solidFill>
                  <a:schemeClr val="bg1"/>
                </a:solidFill>
                <a:latin typeface="Minion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FABC78F-89AC-4333-8B75-8D354A54AA9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6F7BB-2D75-44FB-A25C-5B071150BE35}" type="datetimeFigureOut">
              <a:rPr lang="en-US" altLang="en-US"/>
              <a:pPr>
                <a:defRPr/>
              </a:pPr>
              <a:t>6/20/2021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4C790A4-DC98-4CA5-B99F-A9FBC54A83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ABA51C1-563F-4BC1-A214-E1E7F00B95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C14D9-5364-4855-ADF4-EFE9463FA4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24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0728"/>
            <a:ext cx="7886700" cy="51962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6883" y="119063"/>
            <a:ext cx="7704117" cy="427037"/>
          </a:xfrm>
        </p:spPr>
        <p:txBody>
          <a:bodyPr/>
          <a:lstStyle>
            <a:lvl1pPr marL="0" indent="0" algn="r">
              <a:buNone/>
              <a:defRPr sz="3000">
                <a:solidFill>
                  <a:schemeClr val="bg1"/>
                </a:solidFill>
                <a:latin typeface="Minion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845E3-14B8-4A65-AC44-0AA03569787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85193-EE48-4889-8910-0506E3F62242}" type="datetimeFigureOut">
              <a:rPr lang="en-US" altLang="en-US"/>
              <a:pPr>
                <a:defRPr/>
              </a:pPr>
              <a:t>6/20/2021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8D12F-88B0-4A59-93FD-D8639F4797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E96BD-8688-45DD-972F-B50FBD2A61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91778-D544-41AB-863D-D3EAE40F9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679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6883" y="119063"/>
            <a:ext cx="7704117" cy="427037"/>
          </a:xfrm>
        </p:spPr>
        <p:txBody>
          <a:bodyPr/>
          <a:lstStyle>
            <a:lvl1pPr marL="0" indent="0" algn="r">
              <a:buNone/>
              <a:defRPr sz="3000">
                <a:solidFill>
                  <a:schemeClr val="bg1"/>
                </a:solidFill>
                <a:latin typeface="Minion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666029F-A7BE-4D24-BE2E-015D644A2C1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45C11-0D05-44BE-8C58-C876B3886D98}" type="datetimeFigureOut">
              <a:rPr lang="en-US" altLang="en-US"/>
              <a:pPr>
                <a:defRPr/>
              </a:pPr>
              <a:t>6/20/2021</a:t>
            </a:fld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20046A3-9519-4D8B-BFE0-FA3842FEF40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E7C6048-B3E9-47BB-A9F4-A3851D4F98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2D75D-3020-4651-A009-34867B26D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723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6883" y="119063"/>
            <a:ext cx="7704117" cy="427037"/>
          </a:xfrm>
        </p:spPr>
        <p:txBody>
          <a:bodyPr/>
          <a:lstStyle>
            <a:lvl1pPr marL="0" indent="0" algn="r">
              <a:buNone/>
              <a:defRPr sz="3000">
                <a:solidFill>
                  <a:schemeClr val="bg1"/>
                </a:solidFill>
                <a:latin typeface="Minion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1E797-FD10-4CC5-A386-140DBF61CAC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0232B-7A58-4F74-B999-D0C99B1076BC}" type="datetimeFigureOut">
              <a:rPr lang="en-US" altLang="en-US"/>
              <a:pPr>
                <a:defRPr/>
              </a:pPr>
              <a:t>6/20/2021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6132D-C286-4D1F-AD6B-80209172F41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EE7D40-1BF7-4187-A76C-39908566A2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B3AA4-D2B1-4394-BB6C-2008D17ED7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795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6883" y="119063"/>
            <a:ext cx="7704117" cy="427037"/>
          </a:xfrm>
        </p:spPr>
        <p:txBody>
          <a:bodyPr/>
          <a:lstStyle>
            <a:lvl1pPr marL="0" indent="0" algn="r">
              <a:buNone/>
              <a:defRPr sz="3000">
                <a:solidFill>
                  <a:schemeClr val="bg1"/>
                </a:solidFill>
                <a:latin typeface="Minion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F9CBFA9-5865-4422-B8BB-7AC25875AFF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83F01-9B3C-4894-8B39-E4CD3814409D}" type="datetimeFigureOut">
              <a:rPr lang="en-US" altLang="en-US"/>
              <a:pPr>
                <a:defRPr/>
              </a:pPr>
              <a:t>6/20/2021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D2B0154-466E-4A7D-A44E-78D75656B1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0CE05-BB66-46B5-A781-45BB985524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83B0C-EB6B-44A8-BA26-D676A18D24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359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6883" y="119063"/>
            <a:ext cx="7704117" cy="427037"/>
          </a:xfrm>
        </p:spPr>
        <p:txBody>
          <a:bodyPr/>
          <a:lstStyle>
            <a:lvl1pPr marL="0" indent="0" algn="r">
              <a:buNone/>
              <a:defRPr sz="3000">
                <a:solidFill>
                  <a:schemeClr val="bg1"/>
                </a:solidFill>
                <a:latin typeface="Minion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5A5D510-3C82-4F61-95AD-2840F1DCC00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49766-AECE-4044-A167-D70522F3152A}" type="datetimeFigureOut">
              <a:rPr lang="en-US" altLang="en-US"/>
              <a:pPr>
                <a:defRPr/>
              </a:pPr>
              <a:t>6/20/2021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7CBE5AB-E764-4463-8548-AF35484D83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E17E60-677A-4AC0-835D-0180D264CC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2CF6-CD21-486A-9D51-E631E2C0A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985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6883" y="119063"/>
            <a:ext cx="7704117" cy="427037"/>
          </a:xfrm>
        </p:spPr>
        <p:txBody>
          <a:bodyPr/>
          <a:lstStyle>
            <a:lvl1pPr marL="0" indent="0" algn="r">
              <a:buNone/>
              <a:defRPr sz="3000">
                <a:solidFill>
                  <a:schemeClr val="bg1"/>
                </a:solidFill>
                <a:latin typeface="Minion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957927D-0C88-487F-AC21-9583E24BF2E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F916-6156-430B-BC4B-BCBF60F3DF4D}" type="datetimeFigureOut">
              <a:rPr lang="en-US" altLang="en-US"/>
              <a:pPr>
                <a:defRPr/>
              </a:pPr>
              <a:t>6/20/2021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2090783-5CEA-4D0C-942C-D59FF440B4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703D7E-ACC4-4C43-B2BB-0110967B2D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71F19-F86B-4B16-AAB5-EAF0F6BCA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884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6883" y="119063"/>
            <a:ext cx="7704117" cy="427037"/>
          </a:xfrm>
        </p:spPr>
        <p:txBody>
          <a:bodyPr/>
          <a:lstStyle>
            <a:lvl1pPr marL="0" indent="0" algn="r">
              <a:buNone/>
              <a:defRPr sz="3000">
                <a:solidFill>
                  <a:schemeClr val="bg1"/>
                </a:solidFill>
                <a:latin typeface="Minion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DDD4DD-E7DC-4D61-9F21-313749282F9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83625-46E6-4DD5-9F03-99F59F4E7A4A}" type="datetimeFigureOut">
              <a:rPr lang="en-US" altLang="en-US"/>
              <a:pPr>
                <a:defRPr/>
              </a:pPr>
              <a:t>6/20/2021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07B921-2176-4B59-B060-E465A0111C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DEA6E2-8A38-46ED-A61C-D039D1696A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7E4F7-EB85-4F06-91CF-F7BD4CE8B6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950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6883" y="119063"/>
            <a:ext cx="7704117" cy="427037"/>
          </a:xfrm>
        </p:spPr>
        <p:txBody>
          <a:bodyPr/>
          <a:lstStyle>
            <a:lvl1pPr marL="0" indent="0" algn="r">
              <a:buNone/>
              <a:defRPr sz="3000">
                <a:solidFill>
                  <a:schemeClr val="bg1"/>
                </a:solidFill>
                <a:latin typeface="Minion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9465CC-8462-4C5B-B719-03E114D945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2B90-52F3-4B55-B01C-49A4FC360246}" type="datetimeFigureOut">
              <a:rPr lang="en-US" altLang="en-US"/>
              <a:pPr>
                <a:defRPr/>
              </a:pPr>
              <a:t>6/20/2021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127635-3A1C-4368-B81E-F9AE82CC66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5939634-DD1B-4FB4-BA74-E0B36A8950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36D1D-BB35-45A1-84EC-830C06B942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321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30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83F8F-BFE3-1F4E-AF4E-6738E99836A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17463" y="-17464"/>
            <a:ext cx="9161463" cy="1160463"/>
          </a:xfrm>
          <a:prstGeom prst="rect">
            <a:avLst/>
          </a:prstGeom>
          <a:solidFill>
            <a:srgbClr val="003D7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-1"/>
            <a:ext cx="2132011" cy="109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07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6C9DA457-0903-47DA-904C-A87566C8EF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024063"/>
            <a:ext cx="18542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31825" y="3955991"/>
            <a:ext cx="7864611" cy="10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11560" y="5049180"/>
            <a:ext cx="5868652" cy="8901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C3BE6C-5FD5-4F00-8559-D36C428315B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82379-DAC3-4C92-A308-EA446C1C9DE9}" type="datetimeFigureOut">
              <a:rPr lang="en-US" altLang="en-US"/>
              <a:pPr>
                <a:defRPr/>
              </a:pPr>
              <a:t>6/20/2021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C9C913-5601-4C26-9AAF-D32B5FB36C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BA0B28-8351-462C-A199-816ED4A18D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B6EAB2-294A-4333-B040-BCBB3BCEC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46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6883" y="119063"/>
            <a:ext cx="7704117" cy="427037"/>
          </a:xfrm>
        </p:spPr>
        <p:txBody>
          <a:bodyPr/>
          <a:lstStyle>
            <a:lvl1pPr marL="0" indent="0" algn="r">
              <a:buNone/>
              <a:defRPr sz="3000">
                <a:solidFill>
                  <a:schemeClr val="bg1"/>
                </a:solidFill>
                <a:latin typeface="Minion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993E6E-649A-401E-A5F4-2F513FE519B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2A415-299D-4AD9-BD86-02D9CF4C19E6}" type="datetimeFigureOut">
              <a:rPr lang="en-US" altLang="en-US"/>
              <a:pPr>
                <a:defRPr/>
              </a:pPr>
              <a:t>6/20/2021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C8B27B-B806-4700-BA7B-EB95D5B4625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942B49A-6B87-4AE1-88F4-EBC1C66A1B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C925F-7084-430B-BE0E-F7BB0B26E9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55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6883" y="119063"/>
            <a:ext cx="7704117" cy="427037"/>
          </a:xfrm>
        </p:spPr>
        <p:txBody>
          <a:bodyPr/>
          <a:lstStyle>
            <a:lvl1pPr marL="0" indent="0" algn="r">
              <a:buNone/>
              <a:defRPr sz="3000">
                <a:solidFill>
                  <a:schemeClr val="bg1"/>
                </a:solidFill>
                <a:latin typeface="Minion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4A9F4D-B369-47F0-9DD0-9C2ADD6D09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7FC02-A512-43BC-ABE5-5EEDA183E371}" type="datetimeFigureOut">
              <a:rPr lang="en-US" altLang="en-US"/>
              <a:pPr>
                <a:defRPr/>
              </a:pPr>
              <a:t>6/20/2021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772CF2-D4A8-4BB1-ACE4-7355D4DCF3A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101DB44-A7A7-49DD-92B1-74E94AF030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58218-0077-4590-8714-22DAC18744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93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6883" y="119063"/>
            <a:ext cx="7704117" cy="427037"/>
          </a:xfrm>
        </p:spPr>
        <p:txBody>
          <a:bodyPr/>
          <a:lstStyle>
            <a:lvl1pPr marL="0" indent="0" algn="r">
              <a:buNone/>
              <a:defRPr sz="3000">
                <a:solidFill>
                  <a:schemeClr val="bg1"/>
                </a:solidFill>
                <a:latin typeface="Minion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3577DC6-62A8-4D0F-AAE9-9688E646476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277A0-88D7-4843-8031-2299B091BEFD}" type="datetimeFigureOut">
              <a:rPr lang="en-US" altLang="en-US"/>
              <a:pPr>
                <a:defRPr/>
              </a:pPr>
              <a:t>6/20/2021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55715B-069C-45F3-BA80-2E42A1F11A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AD80B0B-5692-4C73-AC81-A992F14F88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6B64B-BEC2-4EDF-BA59-759998800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31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6883" y="119063"/>
            <a:ext cx="7704117" cy="427037"/>
          </a:xfrm>
        </p:spPr>
        <p:txBody>
          <a:bodyPr/>
          <a:lstStyle>
            <a:lvl1pPr marL="0" indent="0" algn="r">
              <a:buNone/>
              <a:defRPr sz="3000">
                <a:solidFill>
                  <a:schemeClr val="bg1"/>
                </a:solidFill>
                <a:latin typeface="Minion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C600E46-79F2-469E-8E4E-42E99CE2FA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DE59C-DD94-4534-A083-1EFB7F39AE66}" type="datetimeFigureOut">
              <a:rPr lang="en-US" altLang="en-US"/>
              <a:pPr>
                <a:defRPr/>
              </a:pPr>
              <a:t>6/20/2021</a:t>
            </a:fld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7761F01-EC59-4B6B-B302-5A0B6FF53F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4D2AEBB-096F-44FB-8F5E-23AD877CB3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3A543-34F3-44C9-AB0F-F17E3A0BC4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85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6883" y="119063"/>
            <a:ext cx="7704117" cy="427037"/>
          </a:xfrm>
        </p:spPr>
        <p:txBody>
          <a:bodyPr/>
          <a:lstStyle>
            <a:lvl1pPr marL="0" indent="0" algn="r">
              <a:buNone/>
              <a:defRPr sz="3000">
                <a:solidFill>
                  <a:schemeClr val="bg1"/>
                </a:solidFill>
                <a:latin typeface="Minion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5C330-9CCE-4737-B5A0-5DA37831295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55F1A-0498-468B-A1B4-316E182A29A2}" type="datetimeFigureOut">
              <a:rPr lang="en-US" altLang="en-US"/>
              <a:pPr>
                <a:defRPr/>
              </a:pPr>
              <a:t>6/20/2021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179AA-164D-4B38-935E-88A1806D3A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AD01C4-F055-47FB-AD9C-0091B2CD734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605F5-F43D-4185-BAFF-8C5D091B1E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89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6883" y="119063"/>
            <a:ext cx="7704117" cy="427037"/>
          </a:xfrm>
        </p:spPr>
        <p:txBody>
          <a:bodyPr/>
          <a:lstStyle>
            <a:lvl1pPr marL="0" indent="0" algn="r">
              <a:buNone/>
              <a:defRPr sz="3000">
                <a:solidFill>
                  <a:schemeClr val="bg1"/>
                </a:solidFill>
                <a:latin typeface="Minion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A9C16F8-8D0C-46E0-87E7-B3497A5D89B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BF56-D33B-4754-8913-56407E0E5597}" type="datetimeFigureOut">
              <a:rPr lang="en-US" altLang="en-US"/>
              <a:pPr>
                <a:defRPr/>
              </a:pPr>
              <a:t>6/20/2021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BDA2E91-7A1E-45BE-ABE2-A170BBE5B90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2E2E0-E53D-4907-B6C5-7DAFC917C6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40B9A-42BC-40F1-B88E-B596958A7D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01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96883" y="119063"/>
            <a:ext cx="7704117" cy="427037"/>
          </a:xfrm>
        </p:spPr>
        <p:txBody>
          <a:bodyPr/>
          <a:lstStyle>
            <a:lvl1pPr marL="0" indent="0" algn="r">
              <a:buNone/>
              <a:defRPr sz="3000">
                <a:solidFill>
                  <a:schemeClr val="bg1"/>
                </a:solidFill>
                <a:latin typeface="Minion Semi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6EF8699-1059-4CC8-86B5-1ADB85C7A7D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150B5-7515-4D8C-B8E7-E72EBD67B8F1}" type="datetimeFigureOut">
              <a:rPr lang="en-US" altLang="en-US"/>
              <a:pPr>
                <a:defRPr/>
              </a:pPr>
              <a:t>6/20/2021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48B5F4F-5BB3-414E-934D-4B15AF1CC1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7A3E46-2383-4240-B4E6-766AC2A579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1A62A-2E87-4F01-BB8C-E6D87AB20D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5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A72D98-615C-4950-9DFA-6B4067CF8922}"/>
              </a:ext>
            </a:extLst>
          </p:cNvPr>
          <p:cNvSpPr/>
          <p:nvPr userDrawn="1"/>
        </p:nvSpPr>
        <p:spPr>
          <a:xfrm>
            <a:off x="-7938" y="0"/>
            <a:ext cx="9151938" cy="620713"/>
          </a:xfrm>
          <a:prstGeom prst="rect">
            <a:avLst/>
          </a:prstGeom>
          <a:solidFill>
            <a:srgbClr val="005E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8FE80B-C4DB-4C95-91E0-67855632EC3C}"/>
              </a:ext>
            </a:extLst>
          </p:cNvPr>
          <p:cNvSpPr/>
          <p:nvPr userDrawn="1"/>
        </p:nvSpPr>
        <p:spPr>
          <a:xfrm>
            <a:off x="-7938" y="620713"/>
            <a:ext cx="9151938" cy="107950"/>
          </a:xfrm>
          <a:prstGeom prst="rect">
            <a:avLst/>
          </a:prstGeom>
          <a:solidFill>
            <a:srgbClr val="F5B8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8" name="Picture 2">
            <a:extLst>
              <a:ext uri="{FF2B5EF4-FFF2-40B4-BE49-F238E27FC236}">
                <a16:creationId xmlns:a16="http://schemas.microsoft.com/office/drawing/2014/main" id="{1CD54E19-AB1C-4E27-974B-1151286F4F0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8" y="-358775"/>
            <a:ext cx="92868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392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2DD02416-587E-42FF-8179-57A332A97A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800100"/>
            <a:ext cx="78867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647952BE-0AA5-4E8E-8960-5DAD92F1FB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76535-7651-4569-8328-91BD000DE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898989"/>
                </a:solidFill>
                <a:latin typeface="Myriad Pro Bold"/>
                <a:ea typeface="Myriad Pro Bold"/>
                <a:cs typeface="Myriad Pro Bold"/>
              </a:defRPr>
            </a:lvl1pPr>
          </a:lstStyle>
          <a:p>
            <a:pPr>
              <a:defRPr/>
            </a:pPr>
            <a:fld id="{6A36A872-D46A-47BF-A3C9-E7BF12BF75AE}" type="datetimeFigureOut">
              <a:rPr lang="en-US" altLang="en-US"/>
              <a:pPr>
                <a:defRPr/>
              </a:pPr>
              <a:t>6/20/2021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3C596-5ADE-4728-ABDA-7954B3599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898989"/>
                </a:solidFill>
                <a:latin typeface="Myriad Pro Bold"/>
                <a:ea typeface="Myriad Pro Bold"/>
                <a:cs typeface="Myriad Pro Bold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1AD07-F13E-48DD-8BD2-C76F0B70E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solidFill>
                  <a:srgbClr val="898989"/>
                </a:solidFill>
                <a:latin typeface="Myriad Pro Bold"/>
                <a:ea typeface="Myriad Pro Bold"/>
                <a:cs typeface="Myriad Pro Bold"/>
              </a:defRPr>
            </a:lvl1pPr>
          </a:lstStyle>
          <a:p>
            <a:pPr>
              <a:defRPr/>
            </a:pPr>
            <a:fld id="{C72158AA-C9AB-48B3-859E-7AB8F2C921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4" name="Picture 1">
            <a:extLst>
              <a:ext uri="{FF2B5EF4-FFF2-40B4-BE49-F238E27FC236}">
                <a16:creationId xmlns:a16="http://schemas.microsoft.com/office/drawing/2014/main" id="{253ED24D-A6B0-4B5E-A4FE-A302F89D534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5576888"/>
            <a:ext cx="9890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51" r:id="rId2"/>
    <p:sldLayoutId id="2147484852" r:id="rId3"/>
    <p:sldLayoutId id="2147484853" r:id="rId4"/>
    <p:sldLayoutId id="2147484854" r:id="rId5"/>
    <p:sldLayoutId id="2147484855" r:id="rId6"/>
    <p:sldLayoutId id="2147484856" r:id="rId7"/>
    <p:sldLayoutId id="2147484857" r:id="rId8"/>
    <p:sldLayoutId id="2147484858" r:id="rId9"/>
    <p:sldLayoutId id="2147484859" r:id="rId10"/>
    <p:sldLayoutId id="2147484860" r:id="rId11"/>
    <p:sldLayoutId id="2147484861" r:id="rId12"/>
    <p:sldLayoutId id="2147484876" r:id="rId13"/>
    <p:sldLayoutId id="2147484877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5E3C"/>
          </a:solidFill>
          <a:latin typeface="Minion" charset="0"/>
          <a:ea typeface="Minion" charset="0"/>
          <a:cs typeface="Minion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E3C"/>
          </a:solidFill>
          <a:latin typeface="Minion" charset="0"/>
          <a:ea typeface="Minion" charset="0"/>
          <a:cs typeface="Minion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E3C"/>
          </a:solidFill>
          <a:latin typeface="Minion" charset="0"/>
          <a:ea typeface="Minion" charset="0"/>
          <a:cs typeface="Minion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E3C"/>
          </a:solidFill>
          <a:latin typeface="Minion" charset="0"/>
          <a:ea typeface="Minion" charset="0"/>
          <a:cs typeface="Minion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E3C"/>
          </a:solidFill>
          <a:latin typeface="Minion" charset="0"/>
          <a:ea typeface="Minion" charset="0"/>
          <a:cs typeface="Minion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E3C"/>
          </a:solidFill>
          <a:latin typeface="Minion" charset="0"/>
          <a:ea typeface="Minion" charset="0"/>
          <a:cs typeface="Minion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E3C"/>
          </a:solidFill>
          <a:latin typeface="Minion" charset="0"/>
          <a:ea typeface="Minion" charset="0"/>
          <a:cs typeface="Minion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E3C"/>
          </a:solidFill>
          <a:latin typeface="Minion" charset="0"/>
          <a:ea typeface="Minion" charset="0"/>
          <a:cs typeface="Minion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E3C"/>
          </a:solidFill>
          <a:latin typeface="Minion" charset="0"/>
          <a:ea typeface="Minion" charset="0"/>
          <a:cs typeface="Minion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rgbClr val="005E3C"/>
          </a:solidFill>
          <a:latin typeface="Myriad Pro Bold" charset="0"/>
          <a:ea typeface="Myriad Pro Bold" charset="0"/>
          <a:cs typeface="Myriad Pro Bold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.AppleSystemUIFont"/>
        <a:buChar char="-"/>
        <a:defRPr sz="2400" b="1" kern="1200">
          <a:solidFill>
            <a:srgbClr val="3E4A82"/>
          </a:solidFill>
          <a:latin typeface="Myriad Pro Bold" charset="0"/>
          <a:ea typeface="Myriad Pro Bold" charset="0"/>
          <a:cs typeface="Myriad Pro Bold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rgbClr val="59605D"/>
          </a:solidFill>
          <a:latin typeface="Myriad Pro Bold" charset="0"/>
          <a:ea typeface="Myriad Pro Bold" charset="0"/>
          <a:cs typeface="Myriad Pro Bold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.AppleSystemUIFont"/>
        <a:buChar char="-"/>
        <a:defRPr b="1" kern="1200">
          <a:solidFill>
            <a:srgbClr val="59605D"/>
          </a:solidFill>
          <a:latin typeface="Myriad Pro Bold" charset="0"/>
          <a:ea typeface="Myriad Pro Bold" charset="0"/>
          <a:cs typeface="Myriad Pro Bold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rgbClr val="59605D"/>
          </a:solidFill>
          <a:latin typeface="Myriad Pro Bold" charset="0"/>
          <a:ea typeface="Myriad Pro Bold" charset="0"/>
          <a:cs typeface="Myriad Pro Bol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8CFB666-B967-49B4-9259-F7620B1F92ED}"/>
              </a:ext>
            </a:extLst>
          </p:cNvPr>
          <p:cNvSpPr/>
          <p:nvPr userDrawn="1"/>
        </p:nvSpPr>
        <p:spPr>
          <a:xfrm>
            <a:off x="-7938" y="0"/>
            <a:ext cx="9151938" cy="620713"/>
          </a:xfrm>
          <a:prstGeom prst="rect">
            <a:avLst/>
          </a:prstGeom>
          <a:solidFill>
            <a:srgbClr val="005E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D2BB64-F784-4DD4-82B8-94D07AC9D70C}"/>
              </a:ext>
            </a:extLst>
          </p:cNvPr>
          <p:cNvSpPr/>
          <p:nvPr userDrawn="1"/>
        </p:nvSpPr>
        <p:spPr>
          <a:xfrm>
            <a:off x="-7938" y="620713"/>
            <a:ext cx="9151938" cy="107950"/>
          </a:xfrm>
          <a:prstGeom prst="rect">
            <a:avLst/>
          </a:prstGeom>
          <a:solidFill>
            <a:srgbClr val="F5B8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052" name="Picture 2">
            <a:extLst>
              <a:ext uri="{FF2B5EF4-FFF2-40B4-BE49-F238E27FC236}">
                <a16:creationId xmlns:a16="http://schemas.microsoft.com/office/drawing/2014/main" id="{4CDA09BF-1092-444C-BA2B-626F79DE7E5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8" y="-358775"/>
            <a:ext cx="92868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392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itle Placeholder 1">
            <a:extLst>
              <a:ext uri="{FF2B5EF4-FFF2-40B4-BE49-F238E27FC236}">
                <a16:creationId xmlns:a16="http://schemas.microsoft.com/office/drawing/2014/main" id="{CEC90A80-A79B-4113-9BB1-B4C1DD55CF4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800100"/>
            <a:ext cx="78867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Text Placeholder 2">
            <a:extLst>
              <a:ext uri="{FF2B5EF4-FFF2-40B4-BE49-F238E27FC236}">
                <a16:creationId xmlns:a16="http://schemas.microsoft.com/office/drawing/2014/main" id="{2182AB78-DA0D-424C-82F1-7E5B6066D0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4AE0C-FB17-4FBA-9882-960C3FFDC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898989"/>
                </a:solidFill>
                <a:latin typeface="Myriad Pro Bold"/>
                <a:ea typeface="Myriad Pro Bold"/>
                <a:cs typeface="Myriad Pro Bold"/>
              </a:defRPr>
            </a:lvl1pPr>
          </a:lstStyle>
          <a:p>
            <a:pPr>
              <a:defRPr/>
            </a:pPr>
            <a:fld id="{C2E15442-D78A-4D89-B575-5B3E7586F614}" type="datetimeFigureOut">
              <a:rPr lang="en-US" altLang="en-US"/>
              <a:pPr>
                <a:defRPr/>
              </a:pPr>
              <a:t>6/20/2021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FE79C-FDCB-490B-994B-01EEC40C1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898989"/>
                </a:solidFill>
                <a:latin typeface="Myriad Pro Bold"/>
                <a:ea typeface="Myriad Pro Bold"/>
                <a:cs typeface="Myriad Pro Bold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AAFCC-583D-429A-8441-CE852BC1A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solidFill>
                  <a:srgbClr val="898989"/>
                </a:solidFill>
                <a:latin typeface="Myriad Pro Bold"/>
                <a:ea typeface="Myriad Pro Bold"/>
                <a:cs typeface="Myriad Pro Bold"/>
              </a:defRPr>
            </a:lvl1pPr>
          </a:lstStyle>
          <a:p>
            <a:pPr>
              <a:defRPr/>
            </a:pPr>
            <a:fld id="{2747FD49-862F-49D1-84F4-F99DF1D77C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  <p:sldLayoutId id="2147484873" r:id="rId12"/>
    <p:sldLayoutId id="2147484878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5E3C"/>
          </a:solidFill>
          <a:latin typeface="Minion" charset="0"/>
          <a:ea typeface="Minion" charset="0"/>
          <a:cs typeface="Minion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E3C"/>
          </a:solidFill>
          <a:latin typeface="Minion" charset="0"/>
          <a:ea typeface="Minion" charset="0"/>
          <a:cs typeface="Minion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E3C"/>
          </a:solidFill>
          <a:latin typeface="Minion" charset="0"/>
          <a:ea typeface="Minion" charset="0"/>
          <a:cs typeface="Minion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E3C"/>
          </a:solidFill>
          <a:latin typeface="Minion" charset="0"/>
          <a:ea typeface="Minion" charset="0"/>
          <a:cs typeface="Minion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E3C"/>
          </a:solidFill>
          <a:latin typeface="Minion" charset="0"/>
          <a:ea typeface="Minion" charset="0"/>
          <a:cs typeface="Minion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E3C"/>
          </a:solidFill>
          <a:latin typeface="Minion" charset="0"/>
          <a:ea typeface="Minion" charset="0"/>
          <a:cs typeface="Minion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E3C"/>
          </a:solidFill>
          <a:latin typeface="Minion" charset="0"/>
          <a:ea typeface="Minion" charset="0"/>
          <a:cs typeface="Minion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E3C"/>
          </a:solidFill>
          <a:latin typeface="Minion" charset="0"/>
          <a:ea typeface="Minion" charset="0"/>
          <a:cs typeface="Minion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E3C"/>
          </a:solidFill>
          <a:latin typeface="Minion" charset="0"/>
          <a:ea typeface="Minion" charset="0"/>
          <a:cs typeface="Minion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rgbClr val="005E3C"/>
          </a:solidFill>
          <a:latin typeface="Myriad Pro Bold" charset="0"/>
          <a:ea typeface="Myriad Pro Bold" charset="0"/>
          <a:cs typeface="Myriad Pro Bold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.AppleSystemUIFont"/>
        <a:buChar char="-"/>
        <a:defRPr sz="2400" b="1" kern="1200">
          <a:solidFill>
            <a:srgbClr val="3E4A82"/>
          </a:solidFill>
          <a:latin typeface="Myriad Pro Bold" charset="0"/>
          <a:ea typeface="Myriad Pro Bold" charset="0"/>
          <a:cs typeface="Myriad Pro Bold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rgbClr val="59605D"/>
          </a:solidFill>
          <a:latin typeface="Myriad Pro Bold" charset="0"/>
          <a:ea typeface="Myriad Pro Bold" charset="0"/>
          <a:cs typeface="Myriad Pro Bold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.AppleSystemUIFont"/>
        <a:buChar char="-"/>
        <a:defRPr b="1" kern="1200">
          <a:solidFill>
            <a:srgbClr val="59605D"/>
          </a:solidFill>
          <a:latin typeface="Myriad Pro Bold" charset="0"/>
          <a:ea typeface="Myriad Pro Bold" charset="0"/>
          <a:cs typeface="Myriad Pro Bold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rgbClr val="59605D"/>
          </a:solidFill>
          <a:latin typeface="Myriad Pro Bold" charset="0"/>
          <a:ea typeface="Myriad Pro Bold" charset="0"/>
          <a:cs typeface="Myriad Pro Bol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C2B60094-15FC-4125-8395-C098D64911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0" r="26872"/>
          <a:stretch>
            <a:fillRect/>
          </a:stretch>
        </p:blipFill>
        <p:spPr bwMode="auto">
          <a:xfrm>
            <a:off x="3581400" y="728663"/>
            <a:ext cx="5562600" cy="612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0A73BE-9F88-4951-B1BD-41F1D4CE03BC}"/>
              </a:ext>
            </a:extLst>
          </p:cNvPr>
          <p:cNvSpPr/>
          <p:nvPr userDrawn="1"/>
        </p:nvSpPr>
        <p:spPr>
          <a:xfrm>
            <a:off x="-7938" y="0"/>
            <a:ext cx="9151938" cy="620713"/>
          </a:xfrm>
          <a:prstGeom prst="rect">
            <a:avLst/>
          </a:prstGeom>
          <a:solidFill>
            <a:srgbClr val="005E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6CD634-876E-4389-B84A-D3608C5EDA64}"/>
              </a:ext>
            </a:extLst>
          </p:cNvPr>
          <p:cNvSpPr/>
          <p:nvPr userDrawn="1"/>
        </p:nvSpPr>
        <p:spPr>
          <a:xfrm>
            <a:off x="-7938" y="620713"/>
            <a:ext cx="9151938" cy="107950"/>
          </a:xfrm>
          <a:prstGeom prst="rect">
            <a:avLst/>
          </a:prstGeom>
          <a:solidFill>
            <a:srgbClr val="F5B8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A04B7-B4F4-43FE-8AD2-1BDC10DEE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898989"/>
                </a:solidFill>
                <a:latin typeface="Myriad Pro Bold"/>
                <a:ea typeface="Myriad Pro Bold"/>
                <a:cs typeface="Myriad Pro Bold"/>
              </a:defRPr>
            </a:lvl1pPr>
          </a:lstStyle>
          <a:p>
            <a:pPr>
              <a:defRPr/>
            </a:pPr>
            <a:fld id="{9065F259-8472-4437-AB33-06A671FFEAF6}" type="datetimeFigureOut">
              <a:rPr lang="en-US" altLang="en-US"/>
              <a:pPr>
                <a:defRPr/>
              </a:pPr>
              <a:t>6/20/2021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8A905-E1BD-479E-A688-80420AA80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898989"/>
                </a:solidFill>
                <a:latin typeface="Myriad Pro Bold"/>
                <a:ea typeface="Myriad Pro Bold"/>
                <a:cs typeface="Myriad Pro Bold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05484-5D03-4955-B898-2BC8072ED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solidFill>
                  <a:srgbClr val="898989"/>
                </a:solidFill>
                <a:latin typeface="Myriad Pro Bold"/>
                <a:ea typeface="Myriad Pro Bold"/>
                <a:cs typeface="Myriad Pro Bold"/>
              </a:defRPr>
            </a:lvl1pPr>
          </a:lstStyle>
          <a:p>
            <a:pPr>
              <a:defRPr/>
            </a:pPr>
            <a:fld id="{FB4C9117-96C3-4519-8738-1A621C4FB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4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5E3C"/>
          </a:solidFill>
          <a:latin typeface="Minion" charset="0"/>
          <a:ea typeface="Minion" charset="0"/>
          <a:cs typeface="Minion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E3C"/>
          </a:solidFill>
          <a:latin typeface="Minion" charset="0"/>
          <a:ea typeface="Minion" charset="0"/>
          <a:cs typeface="Minion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E3C"/>
          </a:solidFill>
          <a:latin typeface="Minion" charset="0"/>
          <a:ea typeface="Minion" charset="0"/>
          <a:cs typeface="Minion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E3C"/>
          </a:solidFill>
          <a:latin typeface="Minion" charset="0"/>
          <a:ea typeface="Minion" charset="0"/>
          <a:cs typeface="Minion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E3C"/>
          </a:solidFill>
          <a:latin typeface="Minion" charset="0"/>
          <a:ea typeface="Minion" charset="0"/>
          <a:cs typeface="Minion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E3C"/>
          </a:solidFill>
          <a:latin typeface="Minion" charset="0"/>
          <a:ea typeface="Minion" charset="0"/>
          <a:cs typeface="Minion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E3C"/>
          </a:solidFill>
          <a:latin typeface="Minion" charset="0"/>
          <a:ea typeface="Minion" charset="0"/>
          <a:cs typeface="Minion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E3C"/>
          </a:solidFill>
          <a:latin typeface="Minion" charset="0"/>
          <a:ea typeface="Minion" charset="0"/>
          <a:cs typeface="Minion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E3C"/>
          </a:solidFill>
          <a:latin typeface="Minion" charset="0"/>
          <a:ea typeface="Minion" charset="0"/>
          <a:cs typeface="Minion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rgbClr val="005E3C"/>
          </a:solidFill>
          <a:latin typeface="Myriad Pro Bold" charset="0"/>
          <a:ea typeface="Myriad Pro Bold" charset="0"/>
          <a:cs typeface="Myriad Pro Bold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.AppleSystemUIFont"/>
        <a:buChar char="-"/>
        <a:defRPr sz="2400" b="1" kern="1200">
          <a:solidFill>
            <a:srgbClr val="8E741A"/>
          </a:solidFill>
          <a:latin typeface="Myriad Pro Bold" charset="0"/>
          <a:ea typeface="Myriad Pro Bold" charset="0"/>
          <a:cs typeface="Myriad Pro Bold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rgbClr val="59605D"/>
          </a:solidFill>
          <a:latin typeface="Myriad Pro Bold" charset="0"/>
          <a:ea typeface="Myriad Pro Bold" charset="0"/>
          <a:cs typeface="Myriad Pro Bold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.AppleSystemUIFont"/>
        <a:buChar char="-"/>
        <a:defRPr b="1" kern="1200">
          <a:solidFill>
            <a:srgbClr val="59605D"/>
          </a:solidFill>
          <a:latin typeface="Myriad Pro Bold" charset="0"/>
          <a:ea typeface="Myriad Pro Bold" charset="0"/>
          <a:cs typeface="Myriad Pro Bold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rgbClr val="59605D"/>
          </a:solidFill>
          <a:latin typeface="Myriad Pro Bold" charset="0"/>
          <a:ea typeface="Myriad Pro Bold" charset="0"/>
          <a:cs typeface="Myriad Pro Bol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grantthornton.com/events/audit/2019/04-11-audit-innovation-has-arrived.aspx" TargetMode="Externa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20.rs6.net/tn.jsp?f=001nQjO-3O078udaT13-OxUZ9pQ40S9xcmDa8PDNW2Hx6wjB_tdklF79LqdeFsjG9qUeY9rUcFMACumv4QSb1pCfnH9tbXyVxOLU9RvqLxD04hHGES02xLWKpG1aTD5nw4QA1WCZyaJplsRwT2fBhwDRA==&amp;c=5iXUtx2ngI-ByPiwqdQJuLRNKl3z-cpuCMiNSLK6KQh2Dqdpv_zNag==&amp;ch=5FjcD2zG9eDW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20.rs6.net/tn.jsp?f=001nQjO-3O078udaT13-OxUZ9pQ40S9xcmDa8PDNW2Hx6wjB_tdklF79LqdeFsjG9qUeY9rUcFMACumv4QSb1pCfnH9tbXyVxOLU9RvqLxD04hHGES02xLWKpG1aTD5nw4QA1WCZyaJplsRwT2fBhwDRA==&amp;c=5iXUtx2ngI-ByPiwqdQJuLRNKl3z-cpuCMiNSLK6KQh2Dqdpv_zNag==&amp;ch=5FjcD2zG9eDW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Box 3">
            <a:extLst>
              <a:ext uri="{FF2B5EF4-FFF2-40B4-BE49-F238E27FC236}">
                <a16:creationId xmlns:a16="http://schemas.microsoft.com/office/drawing/2014/main" id="{086753E6-4389-463E-A5D9-F4A4018F9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3935413"/>
            <a:ext cx="788828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b="1" dirty="0">
                <a:solidFill>
                  <a:srgbClr val="005E3C"/>
                </a:solidFill>
                <a:latin typeface="Minion Semibold"/>
                <a:ea typeface="Minion Semibold"/>
                <a:cs typeface="Minion Semibold"/>
              </a:rPr>
              <a:t>Robotic Process Automation</a:t>
            </a:r>
          </a:p>
          <a:p>
            <a:r>
              <a:rPr lang="en-US" altLang="en-US" sz="1800" b="1" dirty="0">
                <a:solidFill>
                  <a:srgbClr val="3E4A82"/>
                </a:solidFill>
                <a:latin typeface="Myriad Pro Bold"/>
                <a:ea typeface="Myriad Pro Bold"/>
                <a:cs typeface="Myriad Pro Bold"/>
              </a:rPr>
              <a:t>Hands-on Training and Tips on How to Introduce RPA to Your Students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8DB01-134C-4D73-B5A1-E91B77D690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31825" y="4968875"/>
            <a:ext cx="5619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59605D"/>
                </a:solidFill>
                <a:latin typeface="Myriad Pro" pitchFamily="34" charset="0"/>
                <a:ea typeface="Myriad Pro Bold"/>
                <a:cs typeface="Myriad Pro Bold"/>
              </a:rPr>
              <a:t>Karen Kitching</a:t>
            </a:r>
          </a:p>
          <a:p>
            <a:r>
              <a:rPr lang="en-US" altLang="en-US" sz="1600">
                <a:solidFill>
                  <a:srgbClr val="59605D"/>
                </a:solidFill>
                <a:latin typeface="Myriad Pro" pitchFamily="34" charset="0"/>
                <a:ea typeface="Myriad Pro Bold"/>
                <a:cs typeface="Myriad Pro Bold"/>
              </a:rPr>
              <a:t>703-993-9038</a:t>
            </a:r>
          </a:p>
          <a:p>
            <a:r>
              <a:rPr lang="en-US" altLang="en-US" sz="1600">
                <a:solidFill>
                  <a:srgbClr val="59605D"/>
                </a:solidFill>
                <a:latin typeface="Myriad Pro" pitchFamily="34" charset="0"/>
                <a:ea typeface="Myriad Pro Bold"/>
                <a:cs typeface="Myriad Pro Bold"/>
              </a:rPr>
              <a:t>kkitchin@gmu.edu</a:t>
            </a:r>
          </a:p>
        </p:txBody>
      </p:sp>
      <p:pic>
        <p:nvPicPr>
          <p:cNvPr id="6148" name="Picture 1">
            <a:extLst>
              <a:ext uri="{FF2B5EF4-FFF2-40B4-BE49-F238E27FC236}">
                <a16:creationId xmlns:a16="http://schemas.microsoft.com/office/drawing/2014/main" id="{DB911050-05CE-4A82-93B4-4F9803BBB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024063"/>
            <a:ext cx="18542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313A2-C2A5-481E-96C7-ACF8D3FA4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2040" y="1137976"/>
            <a:ext cx="4038600" cy="4530725"/>
          </a:xfrm>
        </p:spPr>
        <p:txBody>
          <a:bodyPr/>
          <a:lstStyle/>
          <a:p>
            <a:pPr defTabSz="685800" fontAlgn="auto">
              <a:spcBef>
                <a:spcPts val="750"/>
              </a:spcBef>
              <a:spcAft>
                <a:spcPts val="0"/>
              </a:spcAft>
              <a:buClr>
                <a:srgbClr val="EB6C53"/>
              </a:buClr>
              <a:defRPr/>
            </a:pP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Filling in forms</a:t>
            </a:r>
          </a:p>
          <a:p>
            <a:pPr defTabSz="685800" fontAlgn="auto">
              <a:spcBef>
                <a:spcPts val="750"/>
              </a:spcBef>
              <a:spcAft>
                <a:spcPts val="0"/>
              </a:spcAft>
              <a:buClr>
                <a:srgbClr val="EB6C53"/>
              </a:buClr>
              <a:defRPr/>
            </a:pP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Merging data from multiple applications </a:t>
            </a:r>
          </a:p>
          <a:p>
            <a:pPr defTabSz="685800" fontAlgn="auto">
              <a:spcBef>
                <a:spcPts val="750"/>
              </a:spcBef>
              <a:spcAft>
                <a:spcPts val="0"/>
              </a:spcAft>
              <a:buClr>
                <a:srgbClr val="EB6C53"/>
              </a:buClr>
              <a:buFont typeface="Arial" panose="020B0604020202020204" pitchFamily="34" charset="0"/>
              <a:buChar char="•"/>
              <a:defRPr/>
            </a:pP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Reading and writing to databases or spreadsheets</a:t>
            </a:r>
          </a:p>
          <a:p>
            <a:pPr defTabSz="685800" fontAlgn="auto">
              <a:spcBef>
                <a:spcPts val="750"/>
              </a:spcBef>
              <a:spcAft>
                <a:spcPts val="0"/>
              </a:spcAft>
              <a:buClr>
                <a:srgbClr val="EB6C53"/>
              </a:buClr>
              <a:buFont typeface="Arial" panose="020B0604020202020204" pitchFamily="34" charset="0"/>
              <a:buChar char="•"/>
              <a:defRPr/>
            </a:pP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Searching, collating or updating information</a:t>
            </a:r>
          </a:p>
          <a:p>
            <a:pPr defTabSz="685800" fontAlgn="auto">
              <a:spcBef>
                <a:spcPts val="750"/>
              </a:spcBef>
              <a:spcAft>
                <a:spcPts val="0"/>
              </a:spcAft>
              <a:buClr>
                <a:srgbClr val="EB6C53"/>
              </a:buClr>
              <a:buFont typeface="Arial" panose="020B0604020202020204" pitchFamily="34" charset="0"/>
              <a:buChar char="•"/>
              <a:defRPr/>
            </a:pP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Extracting, cleansing, and loading data into reports or dashboards</a:t>
            </a:r>
          </a:p>
          <a:p>
            <a:pPr defTabSz="685800" fontAlgn="auto">
              <a:spcBef>
                <a:spcPts val="750"/>
              </a:spcBef>
              <a:spcAft>
                <a:spcPts val="0"/>
              </a:spcAft>
              <a:buClr>
                <a:srgbClr val="EB6C53"/>
              </a:buClr>
              <a:buFont typeface="Arial" panose="020B0604020202020204" pitchFamily="34" charset="0"/>
              <a:buChar char="•"/>
              <a:defRPr/>
            </a:pP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Extracting structured data from documents</a:t>
            </a:r>
          </a:p>
          <a:p>
            <a:pPr>
              <a:buClr>
                <a:srgbClr val="EB6C53"/>
              </a:buClr>
              <a:buFont typeface="Arial" panose="020B0604020202020204" pitchFamily="34" charset="0"/>
              <a:buChar char="•"/>
              <a:defRPr/>
            </a:pP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Performing complex algorithms</a:t>
            </a:r>
          </a:p>
          <a:p>
            <a:endParaRPr lang="en-US" sz="2000" b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7D3791-FFCA-4BD0-BF30-933F8631C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1141464"/>
            <a:ext cx="4038600" cy="4530725"/>
          </a:xfrm>
        </p:spPr>
        <p:txBody>
          <a:bodyPr/>
          <a:lstStyle/>
          <a:p>
            <a:pPr defTabSz="685800" fontAlgn="auto">
              <a:spcBef>
                <a:spcPts val="750"/>
              </a:spcBef>
              <a:spcAft>
                <a:spcPts val="0"/>
              </a:spcAft>
              <a:buClr>
                <a:srgbClr val="EB6C53"/>
              </a:buClr>
              <a:buFont typeface="Arial" panose="020B0604020202020204" pitchFamily="34" charset="0"/>
              <a:buChar char="•"/>
              <a:defRPr/>
            </a:pP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Logging onto enterprise applications </a:t>
            </a:r>
          </a:p>
          <a:p>
            <a:pPr defTabSz="685800" fontAlgn="auto">
              <a:spcBef>
                <a:spcPts val="750"/>
              </a:spcBef>
              <a:spcAft>
                <a:spcPts val="0"/>
              </a:spcAft>
              <a:buClr>
                <a:srgbClr val="EB6C53"/>
              </a:buClr>
              <a:buFont typeface="Arial" panose="020B0604020202020204" pitchFamily="34" charset="0"/>
              <a:buChar char="•"/>
              <a:defRPr/>
            </a:pP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Receiving/opening/sending emails and attachments </a:t>
            </a:r>
          </a:p>
          <a:p>
            <a:pPr defTabSz="685800" fontAlgn="auto">
              <a:spcBef>
                <a:spcPts val="750"/>
              </a:spcBef>
              <a:spcAft>
                <a:spcPts val="0"/>
              </a:spcAft>
              <a:buClr>
                <a:srgbClr val="EB6C53"/>
              </a:buClr>
              <a:buFont typeface="Arial" panose="020B0604020202020204" pitchFamily="34" charset="0"/>
              <a:buChar char="•"/>
              <a:defRPr/>
            </a:pP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Moving files and folders </a:t>
            </a:r>
          </a:p>
          <a:p>
            <a:pPr defTabSz="685800" fontAlgn="auto">
              <a:spcBef>
                <a:spcPts val="750"/>
              </a:spcBef>
              <a:spcAft>
                <a:spcPts val="0"/>
              </a:spcAft>
              <a:buClr>
                <a:srgbClr val="EB6C53"/>
              </a:buClr>
              <a:buFont typeface="Arial" panose="020B0604020202020204" pitchFamily="34" charset="0"/>
              <a:buChar char="•"/>
              <a:defRPr/>
            </a:pP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Scraping data from the screen/web/pdf</a:t>
            </a:r>
          </a:p>
          <a:p>
            <a:pPr defTabSz="685800" fontAlgn="auto">
              <a:spcBef>
                <a:spcPts val="750"/>
              </a:spcBef>
              <a:spcAft>
                <a:spcPts val="0"/>
              </a:spcAft>
              <a:buClr>
                <a:srgbClr val="EB6C53"/>
              </a:buClr>
              <a:buFont typeface="Arial" panose="020B0604020202020204" pitchFamily="34" charset="0"/>
              <a:buChar char="•"/>
              <a:defRPr/>
            </a:pP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Connecting to system interfaces </a:t>
            </a:r>
          </a:p>
          <a:p>
            <a:pPr defTabSz="685800" fontAlgn="auto">
              <a:spcBef>
                <a:spcPts val="750"/>
              </a:spcBef>
              <a:spcAft>
                <a:spcPts val="0"/>
              </a:spcAft>
              <a:buClr>
                <a:srgbClr val="EB6C53"/>
              </a:buClr>
              <a:buFont typeface="Arial" panose="020B0604020202020204" pitchFamily="34" charset="0"/>
              <a:buChar char="•"/>
              <a:defRPr/>
            </a:pP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Following “if/then” decisions and rules</a:t>
            </a:r>
          </a:p>
          <a:p>
            <a:pPr defTabSz="685800" fontAlgn="auto">
              <a:spcBef>
                <a:spcPts val="750"/>
              </a:spcBef>
              <a:spcAft>
                <a:spcPts val="0"/>
              </a:spcAft>
              <a:buClr>
                <a:srgbClr val="EB6C53"/>
              </a:buClr>
              <a:buFont typeface="Arial" panose="020B0604020202020204" pitchFamily="34" charset="0"/>
              <a:buChar char="•"/>
              <a:defRPr/>
            </a:pP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leway"/>
              </a:rPr>
              <a:t>Copying and pasting data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D2B74CC-BA51-45BD-A907-0867E8D9551B}"/>
              </a:ext>
            </a:extLst>
          </p:cNvPr>
          <p:cNvSpPr txBox="1">
            <a:spLocks/>
          </p:cNvSpPr>
          <p:nvPr/>
        </p:nvSpPr>
        <p:spPr>
          <a:xfrm>
            <a:off x="296883" y="119063"/>
            <a:ext cx="7704117" cy="42703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 kern="1200">
                <a:solidFill>
                  <a:srgbClr val="005E3C"/>
                </a:solidFill>
                <a:latin typeface="Myriad Pro Bold" charset="0"/>
                <a:ea typeface="Myriad Pro Bold" charset="0"/>
                <a:cs typeface="Myriad Pro Bold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.AppleSystemUIFont"/>
              <a:buChar char="-"/>
              <a:defRPr sz="2400" b="1" kern="1200">
                <a:solidFill>
                  <a:srgbClr val="3E4A82"/>
                </a:solidFill>
                <a:latin typeface="Myriad Pro Bold" charset="0"/>
                <a:ea typeface="Myriad Pro Bold" charset="0"/>
                <a:cs typeface="Myriad Pro Bold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rgbClr val="59605D"/>
                </a:solidFill>
                <a:latin typeface="Myriad Pro Bold" charset="0"/>
                <a:ea typeface="Myriad Pro Bold" charset="0"/>
                <a:cs typeface="Myriad Pro Bold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.AppleSystemUIFont"/>
              <a:buChar char="-"/>
              <a:defRPr b="1" kern="1200">
                <a:solidFill>
                  <a:srgbClr val="59605D"/>
                </a:solidFill>
                <a:latin typeface="Myriad Pro Bold" charset="0"/>
                <a:ea typeface="Myriad Pro Bold" charset="0"/>
                <a:cs typeface="Myriad Pro Bold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 kern="1200">
                <a:solidFill>
                  <a:srgbClr val="59605D"/>
                </a:solidFill>
                <a:latin typeface="Myriad Pro Bold" charset="0"/>
                <a:ea typeface="Myriad Pro Bold" charset="0"/>
                <a:cs typeface="Myriad Pro Bol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>
                <a:solidFill>
                  <a:schemeClr val="bg1"/>
                </a:solidFill>
              </a:rPr>
              <a:t>Example RPA Capabilities</a:t>
            </a:r>
          </a:p>
        </p:txBody>
      </p:sp>
    </p:spTree>
    <p:extLst>
      <p:ext uri="{BB962C8B-B14F-4D97-AF65-F5344CB8AC3E}">
        <p14:creationId xmlns:p14="http://schemas.microsoft.com/office/powerpoint/2010/main" val="2562212593"/>
      </p:ext>
    </p:extLst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10">
            <a:extLst>
              <a:ext uri="{FF2B5EF4-FFF2-40B4-BE49-F238E27FC236}">
                <a16:creationId xmlns:a16="http://schemas.microsoft.com/office/drawing/2014/main" id="{C391D975-7155-40B5-88FF-D381E53F6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52400"/>
            <a:ext cx="57975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rgbClr val="005E3C"/>
                </a:solidFill>
                <a:latin typeface="Myriad Pro Bold"/>
                <a:ea typeface="Myriad Pro Bold"/>
                <a:cs typeface="Myriad Pro Bold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.AppleSystemUIFont"/>
              <a:buChar char="-"/>
              <a:defRPr sz="2400" b="1">
                <a:solidFill>
                  <a:srgbClr val="3E4A82"/>
                </a:solidFill>
                <a:latin typeface="Myriad Pro Bold"/>
                <a:ea typeface="Myriad Pro Bold"/>
                <a:cs typeface="Myriad Pro Bold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.AppleSystemUIFont"/>
              <a:buChar char="-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Minion Semibold"/>
                <a:ea typeface="Minion Semibold"/>
                <a:cs typeface="Minion Semibold"/>
              </a:rPr>
              <a:t>Example: AR Confirmations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E41E95-CD1C-4A93-9FBA-E280BAB2BC60}"/>
              </a:ext>
            </a:extLst>
          </p:cNvPr>
          <p:cNvSpPr/>
          <p:nvPr/>
        </p:nvSpPr>
        <p:spPr>
          <a:xfrm>
            <a:off x="863588" y="5625244"/>
            <a:ext cx="7962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1400" dirty="0">
              <a:solidFill>
                <a:srgbClr val="005E3C"/>
              </a:solidFill>
              <a:latin typeface="&amp;quot"/>
            </a:endParaRPr>
          </a:p>
          <a:p>
            <a:pPr algn="ctr"/>
            <a:r>
              <a:rPr lang="en-US" sz="1400" u="sng" dirty="0">
                <a:solidFill>
                  <a:srgbClr val="005E3C"/>
                </a:solidFill>
                <a:latin typeface="&amp;quo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https://www.grantthornton.com/events/audit/2019/04-11-audit-innovation-has-arrived.aspx</a:t>
            </a:r>
            <a:endParaRPr lang="en-US" sz="1400" b="0" i="0" u="none" strike="noStrike" dirty="0">
              <a:solidFill>
                <a:srgbClr val="005E3C"/>
              </a:solidFill>
              <a:effectLst/>
              <a:latin typeface="&amp;quo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9C09D2-5D0C-4AB4-9591-16218127EFB0}"/>
              </a:ext>
            </a:extLst>
          </p:cNvPr>
          <p:cNvGrpSpPr/>
          <p:nvPr/>
        </p:nvGrpSpPr>
        <p:grpSpPr>
          <a:xfrm>
            <a:off x="287524" y="836712"/>
            <a:ext cx="8276590" cy="4549246"/>
            <a:chOff x="287524" y="976242"/>
            <a:chExt cx="8276590" cy="45492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845782-58AA-477F-82B4-738A40135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886" y="976242"/>
              <a:ext cx="7984228" cy="4549246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68D6222-268B-49C1-9ABC-452E355A3C32}"/>
                </a:ext>
              </a:extLst>
            </p:cNvPr>
            <p:cNvSpPr/>
            <p:nvPr/>
          </p:nvSpPr>
          <p:spPr>
            <a:xfrm>
              <a:off x="287524" y="976242"/>
              <a:ext cx="5364596" cy="652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858698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10">
            <a:extLst>
              <a:ext uri="{FF2B5EF4-FFF2-40B4-BE49-F238E27FC236}">
                <a16:creationId xmlns:a16="http://schemas.microsoft.com/office/drawing/2014/main" id="{C391D975-7155-40B5-88FF-D381E53F6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96" y="152400"/>
            <a:ext cx="75174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rgbClr val="005E3C"/>
                </a:solidFill>
                <a:latin typeface="Myriad Pro Bold"/>
                <a:ea typeface="Myriad Pro Bold"/>
                <a:cs typeface="Myriad Pro Bold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.AppleSystemUIFont"/>
              <a:buChar char="-"/>
              <a:defRPr sz="2400" b="1">
                <a:solidFill>
                  <a:srgbClr val="3E4A82"/>
                </a:solidFill>
                <a:latin typeface="Myriad Pro Bold"/>
                <a:ea typeface="Myriad Pro Bold"/>
                <a:cs typeface="Myriad Pro Bold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.AppleSystemUIFont"/>
              <a:buChar char="-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Minion Semibold"/>
                <a:ea typeface="Minion Semibold"/>
                <a:cs typeface="Minion Semibold"/>
              </a:rPr>
              <a:t>Example: Vendor Invoice Processing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B00EAD-9B45-4D2A-8D03-8AFAD49D29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"/>
          <a:stretch/>
        </p:blipFill>
        <p:spPr>
          <a:xfrm>
            <a:off x="475596" y="1250600"/>
            <a:ext cx="8192807" cy="4000529"/>
          </a:xfrm>
          <a:prstGeom prst="rect">
            <a:avLst/>
          </a:prstGeom>
          <a:ln>
            <a:solidFill>
              <a:srgbClr val="005E3C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784489-F059-4397-A773-13FC2E29EA66}"/>
              </a:ext>
            </a:extLst>
          </p:cNvPr>
          <p:cNvSpPr txBox="1"/>
          <p:nvPr/>
        </p:nvSpPr>
        <p:spPr>
          <a:xfrm>
            <a:off x="936709" y="5798915"/>
            <a:ext cx="7270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 the following URL for demo links: </a:t>
            </a:r>
            <a:r>
              <a:rPr lang="en-US" dirty="0">
                <a:hlinkClick r:id="rId3"/>
              </a:rPr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4464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0C0761-04F4-4D70-A8B6-ADEA76D266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Kearney &amp; Company IPERA Solution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B8D26A-7CF8-4B50-8F87-6D2AFED3E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7" y="1295400"/>
            <a:ext cx="8229946" cy="463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24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7">
            <a:extLst>
              <a:ext uri="{FF2B5EF4-FFF2-40B4-BE49-F238E27FC236}">
                <a16:creationId xmlns:a16="http://schemas.microsoft.com/office/drawing/2014/main" id="{8E365201-7D00-4EB2-9F02-F848DAE3B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52400"/>
            <a:ext cx="57975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rgbClr val="005E3C"/>
                </a:solidFill>
                <a:latin typeface="Myriad Pro Bold"/>
                <a:ea typeface="Myriad Pro Bold"/>
                <a:cs typeface="Myriad Pro Bold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.AppleSystemUIFont"/>
              <a:buChar char="-"/>
              <a:defRPr sz="2400" b="1">
                <a:solidFill>
                  <a:srgbClr val="3E4A82"/>
                </a:solidFill>
                <a:latin typeface="Myriad Pro Bold"/>
                <a:ea typeface="Myriad Pro Bold"/>
                <a:cs typeface="Myriad Pro Bold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.AppleSystemUIFont"/>
              <a:buChar char="-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Minion Semibold"/>
                <a:ea typeface="Minion Semibold"/>
                <a:cs typeface="Minion Semibold"/>
              </a:rPr>
              <a:t>Teaching Resources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B10CCE3-4D95-4570-A7D1-9F9CA57F0B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2951993"/>
              </p:ext>
            </p:extLst>
          </p:nvPr>
        </p:nvGraphicFramePr>
        <p:xfrm>
          <a:off x="1475656" y="1232756"/>
          <a:ext cx="7086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98336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10">
            <a:extLst>
              <a:ext uri="{FF2B5EF4-FFF2-40B4-BE49-F238E27FC236}">
                <a16:creationId xmlns:a16="http://schemas.microsoft.com/office/drawing/2014/main" id="{C391D975-7155-40B5-88FF-D381E53F6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52400"/>
            <a:ext cx="57975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rgbClr val="005E3C"/>
                </a:solidFill>
                <a:latin typeface="Myriad Pro Bold"/>
                <a:ea typeface="Myriad Pro Bold"/>
                <a:cs typeface="Myriad Pro Bold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.AppleSystemUIFont"/>
              <a:buChar char="-"/>
              <a:defRPr sz="2400" b="1">
                <a:solidFill>
                  <a:srgbClr val="3E4A82"/>
                </a:solidFill>
                <a:latin typeface="Myriad Pro Bold"/>
                <a:ea typeface="Myriad Pro Bold"/>
                <a:cs typeface="Myriad Pro Bold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.AppleSystemUIFont"/>
              <a:buChar char="-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Minion Semibold"/>
                <a:ea typeface="Minion Semibold"/>
                <a:cs typeface="Minion Semibold"/>
              </a:rPr>
              <a:t>U.S. DATA Act Visualization Case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482A41-3C22-40EE-B302-E461BC82D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944724"/>
            <a:ext cx="8746652" cy="5796644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2116341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10">
            <a:extLst>
              <a:ext uri="{FF2B5EF4-FFF2-40B4-BE49-F238E27FC236}">
                <a16:creationId xmlns:a16="http://schemas.microsoft.com/office/drawing/2014/main" id="{C391D975-7155-40B5-88FF-D381E53F6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52400"/>
            <a:ext cx="57975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rgbClr val="005E3C"/>
                </a:solidFill>
                <a:latin typeface="Myriad Pro Bold"/>
                <a:ea typeface="Myriad Pro Bold"/>
                <a:cs typeface="Myriad Pro Bold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.AppleSystemUIFont"/>
              <a:buChar char="-"/>
              <a:defRPr sz="2400" b="1">
                <a:solidFill>
                  <a:srgbClr val="3E4A82"/>
                </a:solidFill>
                <a:latin typeface="Myriad Pro Bold"/>
                <a:ea typeface="Myriad Pro Bold"/>
                <a:cs typeface="Myriad Pro Bold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.AppleSystemUIFont"/>
              <a:buChar char="-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Minion Semibold"/>
                <a:ea typeface="Minion Semibold"/>
                <a:cs typeface="Minion Semibold"/>
              </a:rPr>
              <a:t>U.S. DATA Act RPA Case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C549EA-E821-42A1-854E-4DCBE20FD2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841"/>
          <a:stretch/>
        </p:blipFill>
        <p:spPr>
          <a:xfrm>
            <a:off x="2559357" y="1304764"/>
            <a:ext cx="4025286" cy="4248472"/>
          </a:xfrm>
          <a:prstGeom prst="rect">
            <a:avLst/>
          </a:prstGeom>
          <a:ln>
            <a:solidFill>
              <a:srgbClr val="005E3C"/>
            </a:solidFill>
          </a:ln>
        </p:spPr>
      </p:pic>
    </p:spTree>
    <p:extLst>
      <p:ext uri="{BB962C8B-B14F-4D97-AF65-F5344CB8AC3E}">
        <p14:creationId xmlns:p14="http://schemas.microsoft.com/office/powerpoint/2010/main" val="428981733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7">
            <a:extLst>
              <a:ext uri="{FF2B5EF4-FFF2-40B4-BE49-F238E27FC236}">
                <a16:creationId xmlns:a16="http://schemas.microsoft.com/office/drawing/2014/main" id="{8E365201-7D00-4EB2-9F02-F848DAE3B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152636"/>
            <a:ext cx="57975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rgbClr val="005E3C"/>
                </a:solidFill>
                <a:latin typeface="Myriad Pro Bold"/>
                <a:ea typeface="Myriad Pro Bold"/>
                <a:cs typeface="Myriad Pro Bold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.AppleSystemUIFont"/>
              <a:buChar char="-"/>
              <a:defRPr sz="2400" b="1">
                <a:solidFill>
                  <a:srgbClr val="3E4A82"/>
                </a:solidFill>
                <a:latin typeface="Myriad Pro Bold"/>
                <a:ea typeface="Myriad Pro Bold"/>
                <a:cs typeface="Myriad Pro Bold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.AppleSystemUIFont"/>
              <a:buChar char="-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Minion Semibold"/>
                <a:ea typeface="Minion Semibold"/>
                <a:cs typeface="Minion Semibold"/>
              </a:rPr>
              <a:t>Conclusion</a:t>
            </a:r>
          </a:p>
        </p:txBody>
      </p:sp>
      <p:sp>
        <p:nvSpPr>
          <p:cNvPr id="10" name="Rectangular Callout 10">
            <a:extLst>
              <a:ext uri="{FF2B5EF4-FFF2-40B4-BE49-F238E27FC236}">
                <a16:creationId xmlns:a16="http://schemas.microsoft.com/office/drawing/2014/main" id="{C6FBCA44-4722-4738-9BA3-6DE4F2C0F7DF}"/>
              </a:ext>
            </a:extLst>
          </p:cNvPr>
          <p:cNvSpPr/>
          <p:nvPr/>
        </p:nvSpPr>
        <p:spPr>
          <a:xfrm flipH="1">
            <a:off x="395536" y="1592796"/>
            <a:ext cx="3528392" cy="1594290"/>
          </a:xfrm>
          <a:prstGeom prst="wedgeRectCallout">
            <a:avLst>
              <a:gd name="adj1" fmla="val -51958"/>
              <a:gd name="adj2" fmla="val 105211"/>
            </a:avLst>
          </a:prstGeom>
          <a:solidFill>
            <a:srgbClr val="005E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It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’s hard to keep up with technology . . 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ectangular Callout 3">
            <a:extLst>
              <a:ext uri="{FF2B5EF4-FFF2-40B4-BE49-F238E27FC236}">
                <a16:creationId xmlns:a16="http://schemas.microsoft.com/office/drawing/2014/main" id="{C464AFEE-EAC6-486A-BDC3-593718850606}"/>
              </a:ext>
            </a:extLst>
          </p:cNvPr>
          <p:cNvSpPr/>
          <p:nvPr/>
        </p:nvSpPr>
        <p:spPr>
          <a:xfrm>
            <a:off x="4752020" y="1592796"/>
            <a:ext cx="3960440" cy="1594290"/>
          </a:xfrm>
          <a:prstGeom prst="wedgeRectCallout">
            <a:avLst>
              <a:gd name="adj1" fmla="val -55610"/>
              <a:gd name="adj2" fmla="val 106205"/>
            </a:avLst>
          </a:prstGeom>
          <a:solidFill>
            <a:srgbClr val="F5B8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rgbClr val="005E3C"/>
                </a:solidFill>
              </a:rPr>
              <a:t>so much change; rapid adoption; a continuous training scenario</a:t>
            </a:r>
            <a:endParaRPr lang="en-US" altLang="en-US" b="1" dirty="0">
              <a:solidFill>
                <a:srgbClr val="005E3C"/>
              </a:solidFill>
              <a:latin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AA95D4-7E73-4938-84B0-E7C76A68D000}"/>
              </a:ext>
            </a:extLst>
          </p:cNvPr>
          <p:cNvSpPr txBox="1"/>
          <p:nvPr/>
        </p:nvSpPr>
        <p:spPr>
          <a:xfrm>
            <a:off x="2286000" y="5002686"/>
            <a:ext cx="38652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Karen Kitching</a:t>
            </a:r>
            <a:br>
              <a:rPr lang="en-US" sz="2800" dirty="0"/>
            </a:br>
            <a:r>
              <a:rPr lang="en-US" sz="2800" dirty="0"/>
              <a:t>George Mason University</a:t>
            </a:r>
          </a:p>
        </p:txBody>
      </p:sp>
      <p:pic>
        <p:nvPicPr>
          <p:cNvPr id="9" name="Graphic 8" descr="Woman">
            <a:extLst>
              <a:ext uri="{FF2B5EF4-FFF2-40B4-BE49-F238E27FC236}">
                <a16:creationId xmlns:a16="http://schemas.microsoft.com/office/drawing/2014/main" id="{36D2B314-F950-4252-AE25-155338697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3800" y="3970005"/>
            <a:ext cx="1151679" cy="115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929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rcuit board&#10;&#10;Description automatically generated">
            <a:extLst>
              <a:ext uri="{FF2B5EF4-FFF2-40B4-BE49-F238E27FC236}">
                <a16:creationId xmlns:a16="http://schemas.microsoft.com/office/drawing/2014/main" id="{88766A3A-D856-486A-8FAD-BD03392DF2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 t="-606" r="13654" b="16045"/>
          <a:stretch/>
        </p:blipFill>
        <p:spPr>
          <a:xfrm>
            <a:off x="2843808" y="980728"/>
            <a:ext cx="3960440" cy="51193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04A942-3E33-499F-890B-2EF81B24EC0F}"/>
              </a:ext>
            </a:extLst>
          </p:cNvPr>
          <p:cNvSpPr txBox="1"/>
          <p:nvPr/>
        </p:nvSpPr>
        <p:spPr>
          <a:xfrm>
            <a:off x="3170312" y="6201308"/>
            <a:ext cx="3307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"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 from cartoondealer.com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86C5BD78-D458-456A-99C8-A1ABF6215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499" y="1016732"/>
            <a:ext cx="5943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800" b="1" dirty="0">
                <a:solidFill>
                  <a:srgbClr val="005E3C"/>
                </a:solidFill>
                <a:latin typeface="Minion Semibold"/>
                <a:ea typeface="Minion Semibold"/>
                <a:cs typeface="Minion Semibold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3333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E775C1-26A1-4312-9F1F-CADACD85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4824"/>
            <a:ext cx="7886700" cy="2052228"/>
          </a:xfrm>
        </p:spPr>
        <p:txBody>
          <a:bodyPr/>
          <a:lstStyle/>
          <a:p>
            <a:pPr algn="just"/>
            <a:r>
              <a:rPr lang="en-US" dirty="0"/>
              <a:t>Visit the following URL to obtain materials used in the webinar and other instructions resources: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F770F2-2BDB-452B-B45E-53333ED8B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401108"/>
            <a:ext cx="7886700" cy="17758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CLICK HERE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CA8A1A-78AA-4253-B7EE-893D9A98FE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26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7">
            <a:extLst>
              <a:ext uri="{FF2B5EF4-FFF2-40B4-BE49-F238E27FC236}">
                <a16:creationId xmlns:a16="http://schemas.microsoft.com/office/drawing/2014/main" id="{8E365201-7D00-4EB2-9F02-F848DAE3B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52400"/>
            <a:ext cx="57975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rgbClr val="005E3C"/>
                </a:solidFill>
                <a:latin typeface="Myriad Pro Bold"/>
                <a:ea typeface="Myriad Pro Bold"/>
                <a:cs typeface="Myriad Pro Bold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.AppleSystemUIFont"/>
              <a:buChar char="-"/>
              <a:defRPr sz="2400" b="1">
                <a:solidFill>
                  <a:srgbClr val="3E4A82"/>
                </a:solidFill>
                <a:latin typeface="Myriad Pro Bold"/>
                <a:ea typeface="Myriad Pro Bold"/>
                <a:cs typeface="Myriad Pro Bold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.AppleSystemUIFont"/>
              <a:buChar char="-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Minion Semibold"/>
                <a:ea typeface="Minion Semibold"/>
                <a:cs typeface="Minion Semibold"/>
              </a:rPr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C9423-8C7B-4991-A415-553103959A2D}"/>
              </a:ext>
            </a:extLst>
          </p:cNvPr>
          <p:cNvSpPr txBox="1"/>
          <p:nvPr/>
        </p:nvSpPr>
        <p:spPr>
          <a:xfrm>
            <a:off x="2379463" y="5162364"/>
            <a:ext cx="38603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Michael Johnson</a:t>
            </a:r>
            <a:br>
              <a:rPr lang="en-US" sz="2800" dirty="0"/>
            </a:br>
            <a:r>
              <a:rPr lang="en-US" sz="2800" dirty="0"/>
              <a:t>PwC, National Practice</a:t>
            </a:r>
          </a:p>
        </p:txBody>
      </p:sp>
      <p:pic>
        <p:nvPicPr>
          <p:cNvPr id="8" name="Graphic 7" descr="Man">
            <a:extLst>
              <a:ext uri="{FF2B5EF4-FFF2-40B4-BE49-F238E27FC236}">
                <a16:creationId xmlns:a16="http://schemas.microsoft.com/office/drawing/2014/main" id="{FF0C6971-E38E-4B07-8E64-EDFDB582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3800" y="3988388"/>
            <a:ext cx="1151679" cy="1151679"/>
          </a:xfrm>
          <a:prstGeom prst="rect">
            <a:avLst/>
          </a:prstGeom>
        </p:spPr>
      </p:pic>
      <p:sp>
        <p:nvSpPr>
          <p:cNvPr id="10" name="Rectangular Callout 10">
            <a:extLst>
              <a:ext uri="{FF2B5EF4-FFF2-40B4-BE49-F238E27FC236}">
                <a16:creationId xmlns:a16="http://schemas.microsoft.com/office/drawing/2014/main" id="{C6FBCA44-4722-4738-9BA3-6DE4F2C0F7DF}"/>
              </a:ext>
            </a:extLst>
          </p:cNvPr>
          <p:cNvSpPr/>
          <p:nvPr/>
        </p:nvSpPr>
        <p:spPr>
          <a:xfrm flipH="1">
            <a:off x="395536" y="1808820"/>
            <a:ext cx="3528392" cy="1594290"/>
          </a:xfrm>
          <a:prstGeom prst="wedgeRectCallout">
            <a:avLst>
              <a:gd name="adj1" fmla="val -55437"/>
              <a:gd name="adj2" fmla="val 91353"/>
            </a:avLst>
          </a:prstGeom>
          <a:solidFill>
            <a:srgbClr val="005E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Advancements have been made. Audit and tax have changed. </a:t>
            </a:r>
            <a:endParaRPr lang="en-US" altLang="en-US" b="1" dirty="0">
              <a:solidFill>
                <a:srgbClr val="005E3C"/>
              </a:solidFill>
              <a:latin typeface="Calibri" pitchFamily="34" charset="0"/>
            </a:endParaRPr>
          </a:p>
        </p:txBody>
      </p:sp>
      <p:sp>
        <p:nvSpPr>
          <p:cNvPr id="12" name="Rectangular Callout 3">
            <a:extLst>
              <a:ext uri="{FF2B5EF4-FFF2-40B4-BE49-F238E27FC236}">
                <a16:creationId xmlns:a16="http://schemas.microsoft.com/office/drawing/2014/main" id="{C464AFEE-EAC6-486A-BDC3-593718850606}"/>
              </a:ext>
            </a:extLst>
          </p:cNvPr>
          <p:cNvSpPr/>
          <p:nvPr/>
        </p:nvSpPr>
        <p:spPr>
          <a:xfrm>
            <a:off x="5004048" y="1808820"/>
            <a:ext cx="3708412" cy="1594290"/>
          </a:xfrm>
          <a:prstGeom prst="wedgeRectCallout">
            <a:avLst>
              <a:gd name="adj1" fmla="val -61809"/>
              <a:gd name="adj2" fmla="val 91963"/>
            </a:avLst>
          </a:prstGeom>
          <a:solidFill>
            <a:srgbClr val="F5B8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rgbClr val="005E3C"/>
                </a:solidFill>
              </a:rPr>
              <a:t>With technology, there is no way to do work as was done in the past.</a:t>
            </a:r>
            <a:endParaRPr lang="en-US" altLang="en-US" b="1" dirty="0">
              <a:solidFill>
                <a:srgbClr val="005E3C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7">
            <a:extLst>
              <a:ext uri="{FF2B5EF4-FFF2-40B4-BE49-F238E27FC236}">
                <a16:creationId xmlns:a16="http://schemas.microsoft.com/office/drawing/2014/main" id="{8E365201-7D00-4EB2-9F02-F848DAE3B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52400"/>
            <a:ext cx="57975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rgbClr val="005E3C"/>
                </a:solidFill>
                <a:latin typeface="Myriad Pro Bold"/>
                <a:ea typeface="Myriad Pro Bold"/>
                <a:cs typeface="Myriad Pro Bold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.AppleSystemUIFont"/>
              <a:buChar char="-"/>
              <a:defRPr sz="2400" b="1">
                <a:solidFill>
                  <a:srgbClr val="3E4A82"/>
                </a:solidFill>
                <a:latin typeface="Myriad Pro Bold"/>
                <a:ea typeface="Myriad Pro Bold"/>
                <a:cs typeface="Myriad Pro Bold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.AppleSystemUIFont"/>
              <a:buChar char="-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Minion Semibold"/>
                <a:ea typeface="Minion Semibold"/>
                <a:cs typeface="Minion Semibold"/>
              </a:rPr>
              <a:t>Introduction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AA95D4-7E73-4938-84B0-E7C76A68D000}"/>
              </a:ext>
            </a:extLst>
          </p:cNvPr>
          <p:cNvSpPr txBox="1"/>
          <p:nvPr/>
        </p:nvSpPr>
        <p:spPr>
          <a:xfrm>
            <a:off x="3301720" y="5275027"/>
            <a:ext cx="22653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/>
              <a:t>Paulino</a:t>
            </a:r>
            <a:r>
              <a:rPr lang="en-US" sz="2800" dirty="0"/>
              <a:t> </a:t>
            </a:r>
            <a:r>
              <a:rPr lang="en-US" sz="2800" dirty="0" err="1"/>
              <a:t>Haro</a:t>
            </a:r>
            <a:endParaRPr lang="en-US" sz="2800" dirty="0"/>
          </a:p>
          <a:p>
            <a:pPr algn="ctr"/>
            <a:r>
              <a:rPr lang="en-US" sz="2800" dirty="0"/>
              <a:t>GASB</a:t>
            </a:r>
          </a:p>
        </p:txBody>
      </p:sp>
      <p:pic>
        <p:nvPicPr>
          <p:cNvPr id="9" name="Graphic 8" descr="Woman">
            <a:extLst>
              <a:ext uri="{FF2B5EF4-FFF2-40B4-BE49-F238E27FC236}">
                <a16:creationId xmlns:a16="http://schemas.microsoft.com/office/drawing/2014/main" id="{36D2B314-F950-4252-AE25-155338697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0086" y="4257092"/>
            <a:ext cx="1151679" cy="115167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41A80FB-ED12-4E1E-B2A3-CBA470DB9244}"/>
              </a:ext>
            </a:extLst>
          </p:cNvPr>
          <p:cNvGrpSpPr/>
          <p:nvPr/>
        </p:nvGrpSpPr>
        <p:grpSpPr>
          <a:xfrm>
            <a:off x="503548" y="1610308"/>
            <a:ext cx="2133600" cy="1981200"/>
            <a:chOff x="3247102" y="551011"/>
            <a:chExt cx="2961977" cy="296197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4B48065-6447-4C80-937C-A273B9C5B6AB}"/>
                </a:ext>
              </a:extLst>
            </p:cNvPr>
            <p:cNvSpPr/>
            <p:nvPr/>
          </p:nvSpPr>
          <p:spPr>
            <a:xfrm>
              <a:off x="3247102" y="551011"/>
              <a:ext cx="2961977" cy="2961977"/>
            </a:xfrm>
            <a:prstGeom prst="ellipse">
              <a:avLst/>
            </a:prstGeom>
            <a:solidFill>
              <a:srgbClr val="005E3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FB194FA8-3D26-4451-906D-18E33EBEAE3C}"/>
                </a:ext>
              </a:extLst>
            </p:cNvPr>
            <p:cNvSpPr txBox="1"/>
            <p:nvPr/>
          </p:nvSpPr>
          <p:spPr>
            <a:xfrm>
              <a:off x="3680873" y="984782"/>
              <a:ext cx="2094435" cy="20944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Business</a:t>
              </a:r>
              <a:br>
                <a:rPr lang="en-US" sz="2000" kern="1200" dirty="0"/>
              </a:br>
              <a:r>
                <a:rPr lang="en-US" sz="2000" kern="1200" dirty="0"/>
                <a:t>Execs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B04BA-DFFA-404D-973F-B0E93045D648}"/>
              </a:ext>
            </a:extLst>
          </p:cNvPr>
          <p:cNvGrpSpPr/>
          <p:nvPr/>
        </p:nvGrpSpPr>
        <p:grpSpPr>
          <a:xfrm>
            <a:off x="3350424" y="1542571"/>
            <a:ext cx="2133600" cy="1981200"/>
            <a:chOff x="3247102" y="551011"/>
            <a:chExt cx="2961977" cy="296197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205C78A-1CB7-4CCA-9606-D2933C08F7E5}"/>
                </a:ext>
              </a:extLst>
            </p:cNvPr>
            <p:cNvSpPr/>
            <p:nvPr/>
          </p:nvSpPr>
          <p:spPr>
            <a:xfrm>
              <a:off x="3247102" y="551011"/>
              <a:ext cx="2961977" cy="2961977"/>
            </a:xfrm>
            <a:prstGeom prst="ellipse">
              <a:avLst/>
            </a:prstGeom>
            <a:solidFill>
              <a:srgbClr val="005E3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40A5DECA-165B-440C-A52D-1414291BF0C3}"/>
                </a:ext>
              </a:extLst>
            </p:cNvPr>
            <p:cNvSpPr txBox="1"/>
            <p:nvPr/>
          </p:nvSpPr>
          <p:spPr>
            <a:xfrm>
              <a:off x="3445532" y="984782"/>
              <a:ext cx="2505983" cy="20944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Accountants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ED75C9-5B9D-42FA-B96E-EE9E252C3D22}"/>
              </a:ext>
            </a:extLst>
          </p:cNvPr>
          <p:cNvGrpSpPr/>
          <p:nvPr/>
        </p:nvGrpSpPr>
        <p:grpSpPr>
          <a:xfrm>
            <a:off x="6136102" y="1517903"/>
            <a:ext cx="2133600" cy="1981200"/>
            <a:chOff x="3247102" y="551011"/>
            <a:chExt cx="2961977" cy="296197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AB1F628-4E25-4258-B0A8-9FAD75F3EE3F}"/>
                </a:ext>
              </a:extLst>
            </p:cNvPr>
            <p:cNvSpPr/>
            <p:nvPr/>
          </p:nvSpPr>
          <p:spPr>
            <a:xfrm>
              <a:off x="3247102" y="551011"/>
              <a:ext cx="2961977" cy="2961977"/>
            </a:xfrm>
            <a:prstGeom prst="ellipse">
              <a:avLst/>
            </a:prstGeom>
            <a:solidFill>
              <a:srgbClr val="005E3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4E883FFA-CE53-4298-9591-263138C4565B}"/>
                </a:ext>
              </a:extLst>
            </p:cNvPr>
            <p:cNvSpPr txBox="1"/>
            <p:nvPr/>
          </p:nvSpPr>
          <p:spPr>
            <a:xfrm>
              <a:off x="3680873" y="984782"/>
              <a:ext cx="2094435" cy="20944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Coders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83422F2-2CCF-4215-932C-A77CAF8CE815}"/>
              </a:ext>
            </a:extLst>
          </p:cNvPr>
          <p:cNvGrpSpPr/>
          <p:nvPr/>
        </p:nvGrpSpPr>
        <p:grpSpPr>
          <a:xfrm rot="19276551">
            <a:off x="2698904" y="2377256"/>
            <a:ext cx="573335" cy="651096"/>
            <a:chOff x="2514601" y="812802"/>
            <a:chExt cx="470954" cy="550927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2E74FE07-7C27-41BB-8087-8E098256974F}"/>
                </a:ext>
              </a:extLst>
            </p:cNvPr>
            <p:cNvSpPr/>
            <p:nvPr/>
          </p:nvSpPr>
          <p:spPr>
            <a:xfrm rot="2317572">
              <a:off x="2514601" y="812802"/>
              <a:ext cx="470954" cy="55092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5B827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2" name="Arrow: Right 4">
              <a:extLst>
                <a:ext uri="{FF2B5EF4-FFF2-40B4-BE49-F238E27FC236}">
                  <a16:creationId xmlns:a16="http://schemas.microsoft.com/office/drawing/2014/main" id="{DB476630-822B-4C73-99E9-C000972260CA}"/>
                </a:ext>
              </a:extLst>
            </p:cNvPr>
            <p:cNvSpPr txBox="1"/>
            <p:nvPr/>
          </p:nvSpPr>
          <p:spPr>
            <a:xfrm rot="2317572">
              <a:off x="2530055" y="878889"/>
              <a:ext cx="329668" cy="330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636DB5-82C2-49DE-A238-C67A828FD7C4}"/>
              </a:ext>
            </a:extLst>
          </p:cNvPr>
          <p:cNvGrpSpPr/>
          <p:nvPr/>
        </p:nvGrpSpPr>
        <p:grpSpPr>
          <a:xfrm rot="19276551">
            <a:off x="5562210" y="2401924"/>
            <a:ext cx="573335" cy="651096"/>
            <a:chOff x="2514601" y="812802"/>
            <a:chExt cx="470954" cy="550927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94C62179-7B34-452B-A806-E6D4A922F0FF}"/>
                </a:ext>
              </a:extLst>
            </p:cNvPr>
            <p:cNvSpPr/>
            <p:nvPr/>
          </p:nvSpPr>
          <p:spPr>
            <a:xfrm rot="2317572">
              <a:off x="2514601" y="812802"/>
              <a:ext cx="470954" cy="55092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5B827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Arrow: Right 4">
              <a:extLst>
                <a:ext uri="{FF2B5EF4-FFF2-40B4-BE49-F238E27FC236}">
                  <a16:creationId xmlns:a16="http://schemas.microsoft.com/office/drawing/2014/main" id="{574492F7-C707-4F72-A833-65A736AE76A6}"/>
                </a:ext>
              </a:extLst>
            </p:cNvPr>
            <p:cNvSpPr txBox="1"/>
            <p:nvPr/>
          </p:nvSpPr>
          <p:spPr>
            <a:xfrm rot="2317572">
              <a:off x="2530055" y="878889"/>
              <a:ext cx="329668" cy="330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300" kern="120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7F9D489-1FEA-477E-ADE9-00236EC2CD94}"/>
              </a:ext>
            </a:extLst>
          </p:cNvPr>
          <p:cNvSpPr txBox="1"/>
          <p:nvPr/>
        </p:nvSpPr>
        <p:spPr>
          <a:xfrm>
            <a:off x="325305" y="3712118"/>
            <a:ext cx="2769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carbon based life form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C4BC17-8EFD-45A9-AD0C-801C1849A02F}"/>
              </a:ext>
            </a:extLst>
          </p:cNvPr>
          <p:cNvSpPr txBox="1"/>
          <p:nvPr/>
        </p:nvSpPr>
        <p:spPr>
          <a:xfrm>
            <a:off x="5961585" y="3684595"/>
            <a:ext cx="2769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silicone based life form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56555E-32AF-4A7E-ADB2-9CB5829A6590}"/>
              </a:ext>
            </a:extLst>
          </p:cNvPr>
          <p:cNvSpPr txBox="1"/>
          <p:nvPr/>
        </p:nvSpPr>
        <p:spPr>
          <a:xfrm>
            <a:off x="3953627" y="3686095"/>
            <a:ext cx="1111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hybrids</a:t>
            </a:r>
          </a:p>
        </p:txBody>
      </p:sp>
    </p:spTree>
    <p:extLst>
      <p:ext uri="{BB962C8B-B14F-4D97-AF65-F5344CB8AC3E}">
        <p14:creationId xmlns:p14="http://schemas.microsoft.com/office/powerpoint/2010/main" val="51631038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680CC-6A29-4673-B621-AF700D5848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is RPA?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EB61D4-1843-44DF-A20D-9B90AA7B40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1397" y="1448780"/>
            <a:ext cx="8408710" cy="34591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7373DA-A266-41B9-8A85-C5689C3E2986}"/>
              </a:ext>
            </a:extLst>
          </p:cNvPr>
          <p:cNvSpPr txBox="1"/>
          <p:nvPr/>
        </p:nvSpPr>
        <p:spPr>
          <a:xfrm>
            <a:off x="2807804" y="5409220"/>
            <a:ext cx="32714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" algn="ctr"/>
            <a:r>
              <a:rPr lang="en-US" sz="1000" dirty="0"/>
              <a:t>Image from </a:t>
            </a:r>
            <a:r>
              <a:rPr lang="en-US" sz="1000" dirty="0" err="1"/>
              <a:t>UiPath</a:t>
            </a:r>
            <a:r>
              <a:rPr lang="en-US" sz="1000" dirty="0"/>
              <a:t> Starter Training, Lesson 3</a:t>
            </a:r>
          </a:p>
        </p:txBody>
      </p:sp>
    </p:spTree>
    <p:extLst>
      <p:ext uri="{BB962C8B-B14F-4D97-AF65-F5344CB8AC3E}">
        <p14:creationId xmlns:p14="http://schemas.microsoft.com/office/powerpoint/2010/main" val="3608751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D1C03-55DE-480F-8537-8B0505AC80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Hands-on RPA!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470C5-2695-443D-AC57-AFF69C7711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00100"/>
            <a:ext cx="7886700" cy="890588"/>
          </a:xfrm>
        </p:spPr>
        <p:txBody>
          <a:bodyPr/>
          <a:lstStyle/>
          <a:p>
            <a:r>
              <a:rPr lang="en-US" dirty="0"/>
              <a:t>Let’s build a bot!</a:t>
            </a:r>
          </a:p>
        </p:txBody>
      </p:sp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id="{B914001D-023D-436D-883F-0CF59BE15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40" y="2348880"/>
            <a:ext cx="2908920" cy="29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3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7">
            <a:extLst>
              <a:ext uri="{FF2B5EF4-FFF2-40B4-BE49-F238E27FC236}">
                <a16:creationId xmlns:a16="http://schemas.microsoft.com/office/drawing/2014/main" id="{8E365201-7D00-4EB2-9F02-F848DAE3B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52400"/>
            <a:ext cx="57975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rgbClr val="005E3C"/>
                </a:solidFill>
                <a:latin typeface="Myriad Pro Bold"/>
                <a:ea typeface="Myriad Pro Bold"/>
                <a:cs typeface="Myriad Pro Bold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.AppleSystemUIFont"/>
              <a:buChar char="-"/>
              <a:defRPr sz="2400" b="1">
                <a:solidFill>
                  <a:srgbClr val="3E4A82"/>
                </a:solidFill>
                <a:latin typeface="Myriad Pro Bold"/>
                <a:ea typeface="Myriad Pro Bold"/>
                <a:cs typeface="Myriad Pro Bold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.AppleSystemUIFont"/>
              <a:buChar char="-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rgbClr val="59605D"/>
                </a:solidFill>
                <a:latin typeface="Myriad Pro Bold"/>
                <a:ea typeface="Myriad Pro Bold"/>
                <a:cs typeface="Myriad Pro Bold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  <a:latin typeface="Minion Semibold"/>
                <a:ea typeface="Minion Semibold"/>
                <a:cs typeface="Minion Semibold"/>
              </a:rPr>
              <a:t>Assignment Outcomes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B10CCE3-4D95-4570-A7D1-9F9CA57F0B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3549366"/>
              </p:ext>
            </p:extLst>
          </p:nvPr>
        </p:nvGraphicFramePr>
        <p:xfrm>
          <a:off x="1475656" y="1232756"/>
          <a:ext cx="7086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195372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EBEB9B-83BB-4F6D-BA2A-A86C4C22B45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3324" y="1417638"/>
            <a:ext cx="8777352" cy="4167218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614163B-4639-4090-9B81-5A5E25ECEA33}"/>
              </a:ext>
            </a:extLst>
          </p:cNvPr>
          <p:cNvSpPr txBox="1">
            <a:spLocks/>
          </p:cNvSpPr>
          <p:nvPr/>
        </p:nvSpPr>
        <p:spPr>
          <a:xfrm>
            <a:off x="296883" y="119063"/>
            <a:ext cx="7704117" cy="42703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 kern="1200">
                <a:solidFill>
                  <a:srgbClr val="005E3C"/>
                </a:solidFill>
                <a:latin typeface="Myriad Pro Bold" charset="0"/>
                <a:ea typeface="Myriad Pro Bold" charset="0"/>
                <a:cs typeface="Myriad Pro Bold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.AppleSystemUIFont"/>
              <a:buChar char="-"/>
              <a:defRPr sz="2400" b="1" kern="1200">
                <a:solidFill>
                  <a:srgbClr val="3E4A82"/>
                </a:solidFill>
                <a:latin typeface="Myriad Pro Bold" charset="0"/>
                <a:ea typeface="Myriad Pro Bold" charset="0"/>
                <a:cs typeface="Myriad Pro Bold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rgbClr val="59605D"/>
                </a:solidFill>
                <a:latin typeface="Myriad Pro Bold" charset="0"/>
                <a:ea typeface="Myriad Pro Bold" charset="0"/>
                <a:cs typeface="Myriad Pro Bold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.AppleSystemUIFont"/>
              <a:buChar char="-"/>
              <a:defRPr b="1" kern="1200">
                <a:solidFill>
                  <a:srgbClr val="59605D"/>
                </a:solidFill>
                <a:latin typeface="Myriad Pro Bold" charset="0"/>
                <a:ea typeface="Myriad Pro Bold" charset="0"/>
                <a:cs typeface="Myriad Pro Bold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 kern="1200">
                <a:solidFill>
                  <a:srgbClr val="59605D"/>
                </a:solidFill>
                <a:latin typeface="Myriad Pro Bold" charset="0"/>
                <a:ea typeface="Myriad Pro Bold" charset="0"/>
                <a:cs typeface="Myriad Pro Bol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>
                <a:solidFill>
                  <a:schemeClr val="bg1"/>
                </a:solidFill>
              </a:rPr>
              <a:t>Sequences vs flowcharts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DBD18D-4F13-4112-942A-4D28CE2273FC}"/>
              </a:ext>
            </a:extLst>
          </p:cNvPr>
          <p:cNvSpPr txBox="1"/>
          <p:nvPr/>
        </p:nvSpPr>
        <p:spPr>
          <a:xfrm>
            <a:off x="2735796" y="5877272"/>
            <a:ext cx="32714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" algn="ctr"/>
            <a:r>
              <a:rPr lang="en-US" sz="1000" dirty="0"/>
              <a:t>Image from UiPath Studio Guide</a:t>
            </a:r>
          </a:p>
        </p:txBody>
      </p:sp>
    </p:spTree>
    <p:extLst>
      <p:ext uri="{BB962C8B-B14F-4D97-AF65-F5344CB8AC3E}">
        <p14:creationId xmlns:p14="http://schemas.microsoft.com/office/powerpoint/2010/main" val="118424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D6604-C56E-4336-A0C4-03A9099828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43524A8-421B-44E6-9185-ADF70A4B7D7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367C9CB-00E3-42E4-A5D3-E0B35E399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399112" cy="526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190AE5B-8408-4146-B1AD-2F7987F1DB90}"/>
              </a:ext>
            </a:extLst>
          </p:cNvPr>
          <p:cNvSpPr txBox="1">
            <a:spLocks/>
          </p:cNvSpPr>
          <p:nvPr/>
        </p:nvSpPr>
        <p:spPr>
          <a:xfrm>
            <a:off x="296883" y="119063"/>
            <a:ext cx="7704117" cy="42703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 kern="1200">
                <a:solidFill>
                  <a:srgbClr val="005E3C"/>
                </a:solidFill>
                <a:latin typeface="Myriad Pro Bold" charset="0"/>
                <a:ea typeface="Myriad Pro Bold" charset="0"/>
                <a:cs typeface="Myriad Pro Bold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.AppleSystemUIFont"/>
              <a:buChar char="-"/>
              <a:defRPr sz="2400" b="1" kern="1200">
                <a:solidFill>
                  <a:srgbClr val="3E4A82"/>
                </a:solidFill>
                <a:latin typeface="Myriad Pro Bold" charset="0"/>
                <a:ea typeface="Myriad Pro Bold" charset="0"/>
                <a:cs typeface="Myriad Pro Bold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rgbClr val="59605D"/>
                </a:solidFill>
                <a:latin typeface="Myriad Pro Bold" charset="0"/>
                <a:ea typeface="Myriad Pro Bold" charset="0"/>
                <a:cs typeface="Myriad Pro Bold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.AppleSystemUIFont"/>
              <a:buChar char="-"/>
              <a:defRPr b="1" kern="1200">
                <a:solidFill>
                  <a:srgbClr val="59605D"/>
                </a:solidFill>
                <a:latin typeface="Myriad Pro Bold" charset="0"/>
                <a:ea typeface="Myriad Pro Bold" charset="0"/>
                <a:cs typeface="Myriad Pro Bold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 kern="1200">
                <a:solidFill>
                  <a:srgbClr val="59605D"/>
                </a:solidFill>
                <a:latin typeface="Myriad Pro Bold" charset="0"/>
                <a:ea typeface="Myriad Pro Bold" charset="0"/>
                <a:cs typeface="Myriad Pro Bol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>
                <a:solidFill>
                  <a:schemeClr val="bg1"/>
                </a:solidFill>
              </a:rPr>
              <a:t>Logic Statements</a:t>
            </a:r>
          </a:p>
        </p:txBody>
      </p:sp>
    </p:spTree>
    <p:extLst>
      <p:ext uri="{BB962C8B-B14F-4D97-AF65-F5344CB8AC3E}">
        <p14:creationId xmlns:p14="http://schemas.microsoft.com/office/powerpoint/2010/main" val="378308454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2224</TotalTime>
  <Words>388</Words>
  <Application>Microsoft Office PowerPoint</Application>
  <PresentationFormat>On-screen Show (4:3)</PresentationFormat>
  <Paragraphs>87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&amp;quot</vt:lpstr>
      <vt:lpstr>.AppleSystemUIFont</vt:lpstr>
      <vt:lpstr>Arial</vt:lpstr>
      <vt:lpstr>Calibri</vt:lpstr>
      <vt:lpstr>Minion</vt:lpstr>
      <vt:lpstr>Minion Semibold</vt:lpstr>
      <vt:lpstr>Myriad Pro</vt:lpstr>
      <vt:lpstr>Myriad Pro Bold</vt:lpstr>
      <vt:lpstr>Times New Roman</vt:lpstr>
      <vt:lpstr>Custom Design</vt:lpstr>
      <vt:lpstr>2_Custom Design</vt:lpstr>
      <vt:lpstr>1_Custom Design</vt:lpstr>
      <vt:lpstr>PowerPoint Presentation</vt:lpstr>
      <vt:lpstr>Visit the following URL to obtain materials used in the webinar and other instructions resources:</vt:lpstr>
      <vt:lpstr>PowerPoint Presentation</vt:lpstr>
      <vt:lpstr>PowerPoint Presentation</vt:lpstr>
      <vt:lpstr>PowerPoint Presentation</vt:lpstr>
      <vt:lpstr>Let’s build a bot!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Web 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  Communications</dc:creator>
  <cp:lastModifiedBy>Karen Kitching</cp:lastModifiedBy>
  <cp:revision>262</cp:revision>
  <dcterms:created xsi:type="dcterms:W3CDTF">2012-01-12T18:25:05Z</dcterms:created>
  <dcterms:modified xsi:type="dcterms:W3CDTF">2021-06-20T13:40:39Z</dcterms:modified>
</cp:coreProperties>
</file>