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41"/>
  </p:notesMasterIdLst>
  <p:handoutMasterIdLst>
    <p:handoutMasterId r:id="rId42"/>
  </p:handoutMasterIdLst>
  <p:sldIdLst>
    <p:sldId id="258" r:id="rId5"/>
    <p:sldId id="354" r:id="rId6"/>
    <p:sldId id="347" r:id="rId7"/>
    <p:sldId id="407" r:id="rId8"/>
    <p:sldId id="380" r:id="rId9"/>
    <p:sldId id="365" r:id="rId10"/>
    <p:sldId id="383" r:id="rId11"/>
    <p:sldId id="357" r:id="rId12"/>
    <p:sldId id="359" r:id="rId13"/>
    <p:sldId id="369" r:id="rId14"/>
    <p:sldId id="366" r:id="rId15"/>
    <p:sldId id="404" r:id="rId16"/>
    <p:sldId id="402" r:id="rId17"/>
    <p:sldId id="386" r:id="rId18"/>
    <p:sldId id="387" r:id="rId19"/>
    <p:sldId id="336" r:id="rId20"/>
    <p:sldId id="403" r:id="rId21"/>
    <p:sldId id="395" r:id="rId22"/>
    <p:sldId id="390" r:id="rId23"/>
    <p:sldId id="408" r:id="rId24"/>
    <p:sldId id="409" r:id="rId25"/>
    <p:sldId id="410" r:id="rId26"/>
    <p:sldId id="411" r:id="rId27"/>
    <p:sldId id="412" r:id="rId28"/>
    <p:sldId id="413" r:id="rId29"/>
    <p:sldId id="414" r:id="rId30"/>
    <p:sldId id="415" r:id="rId31"/>
    <p:sldId id="416" r:id="rId32"/>
    <p:sldId id="417" r:id="rId33"/>
    <p:sldId id="418" r:id="rId34"/>
    <p:sldId id="419" r:id="rId35"/>
    <p:sldId id="420" r:id="rId36"/>
    <p:sldId id="421" r:id="rId37"/>
    <p:sldId id="391" r:id="rId38"/>
    <p:sldId id="338" r:id="rId39"/>
    <p:sldId id="392" r:id="rId40"/>
  </p:sldIdLst>
  <p:sldSz cx="9144000" cy="5143500" type="screen16x9"/>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52" userDrawn="1">
          <p15:clr>
            <a:srgbClr val="A4A3A4"/>
          </p15:clr>
        </p15:guide>
        <p15:guide id="2" orient="horz" pos="708" userDrawn="1">
          <p15:clr>
            <a:srgbClr val="A4A3A4"/>
          </p15:clr>
        </p15:guide>
        <p15:guide id="3" orient="horz" pos="2364" userDrawn="1">
          <p15:clr>
            <a:srgbClr val="A4A3A4"/>
          </p15:clr>
        </p15:guide>
        <p15:guide id="4" pos="2156">
          <p15:clr>
            <a:srgbClr val="A4A3A4"/>
          </p15:clr>
        </p15:guide>
        <p15:guide id="5" pos="287">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rin mackler" initials="EPM" lastIdx="1" clrIdx="0">
    <p:extLst/>
  </p:cmAuthor>
  <p:cmAuthor id="2" name="Tanya Hale" initials="TH" lastIdx="1" clrIdx="1">
    <p:extLst/>
  </p:cmAuthor>
  <p:cmAuthor id="3" name="Adam Junkroski" initials="AJ" lastIdx="2" clrIdx="2">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A8A33"/>
    <a:srgbClr val="3B8A34"/>
    <a:srgbClr val="121C1B"/>
    <a:srgbClr val="5C2979"/>
    <a:srgbClr val="5C2A7A"/>
    <a:srgbClr val="72246C"/>
    <a:srgbClr val="00857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493" autoAdjust="0"/>
    <p:restoredTop sz="88013" autoAdjust="0"/>
  </p:normalViewPr>
  <p:slideViewPr>
    <p:cSldViewPr snapToGrid="0" snapToObjects="1" showGuides="1">
      <p:cViewPr varScale="1">
        <p:scale>
          <a:sx n="101" d="100"/>
          <a:sy n="101" d="100"/>
        </p:scale>
        <p:origin x="1157" y="62"/>
      </p:cViewPr>
      <p:guideLst>
        <p:guide orient="horz" pos="2652"/>
        <p:guide orient="horz" pos="708"/>
        <p:guide orient="horz" pos="2364"/>
        <p:guide pos="2156"/>
        <p:guide pos="287"/>
      </p:guideLst>
    </p:cSldViewPr>
  </p:slideViewPr>
  <p:notesTextViewPr>
    <p:cViewPr>
      <p:scale>
        <a:sx n="100" d="100"/>
        <a:sy n="100" d="100"/>
      </p:scale>
      <p:origin x="0" y="0"/>
    </p:cViewPr>
  </p:notesTextViewPr>
  <p:notesViewPr>
    <p:cSldViewPr snapToGrid="0" snapToObjects="1">
      <p:cViewPr varScale="1">
        <p:scale>
          <a:sx n="66" d="100"/>
          <a:sy n="66" d="100"/>
        </p:scale>
        <p:origin x="3134" y="3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commentAuthors" Target="commentAuthors.xml"/><Relationship Id="rId48" Type="http://schemas.microsoft.com/office/2015/10/relationships/revisionInfo" Target="revisionInfo.xml"/></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709AE10-999D-4462-89B6-B59B3CCBE41E}" type="doc">
      <dgm:prSet loTypeId="urn:microsoft.com/office/officeart/2005/8/layout/hierarchy4" loCatId="list" qsTypeId="urn:microsoft.com/office/officeart/2005/8/quickstyle/simple1" qsCatId="simple" csTypeId="urn:microsoft.com/office/officeart/2005/8/colors/accent1_3" csCatId="accent1" phldr="1"/>
      <dgm:spPr/>
      <dgm:t>
        <a:bodyPr/>
        <a:lstStyle/>
        <a:p>
          <a:endParaRPr lang="en-US"/>
        </a:p>
      </dgm:t>
    </dgm:pt>
    <dgm:pt modelId="{15DE7D5D-D5E5-4536-A3B7-84702ED640FF}">
      <dgm:prSet phldrT="[Text]" custT="1"/>
      <dgm:spPr/>
      <dgm:t>
        <a:bodyPr/>
        <a:lstStyle/>
        <a:p>
          <a:r>
            <a:rPr lang="en-US" sz="3200" dirty="0"/>
            <a:t>System and Organization Controls (SOC)</a:t>
          </a:r>
          <a:endParaRPr lang="en-US" sz="3200" i="1" dirty="0"/>
        </a:p>
      </dgm:t>
    </dgm:pt>
    <dgm:pt modelId="{8E256180-4318-405D-83FF-E2010CB52930}" type="parTrans" cxnId="{B0B68F50-B71E-4126-AC4E-339707D1D58E}">
      <dgm:prSet/>
      <dgm:spPr/>
      <dgm:t>
        <a:bodyPr/>
        <a:lstStyle/>
        <a:p>
          <a:endParaRPr lang="en-US" sz="1400"/>
        </a:p>
      </dgm:t>
    </dgm:pt>
    <dgm:pt modelId="{6EDC697D-525C-4DB0-A705-771FD32BDF42}" type="sibTrans" cxnId="{B0B68F50-B71E-4126-AC4E-339707D1D58E}">
      <dgm:prSet/>
      <dgm:spPr/>
      <dgm:t>
        <a:bodyPr/>
        <a:lstStyle/>
        <a:p>
          <a:endParaRPr lang="en-US" sz="1400"/>
        </a:p>
      </dgm:t>
    </dgm:pt>
    <dgm:pt modelId="{90F14DF2-9E6E-475D-8D3B-00215E44EDE7}">
      <dgm:prSet phldrT="[Text]" custT="1"/>
      <dgm:spPr>
        <a:solidFill>
          <a:srgbClr val="0070C0"/>
        </a:solidFill>
      </dgm:spPr>
      <dgm:t>
        <a:bodyPr/>
        <a:lstStyle/>
        <a:p>
          <a:r>
            <a:rPr lang="en-US" sz="2000" i="0" dirty="0"/>
            <a:t>SOC for </a:t>
          </a:r>
        </a:p>
        <a:p>
          <a:r>
            <a:rPr lang="en-US" sz="2000" i="0" dirty="0"/>
            <a:t>Service Organizations</a:t>
          </a:r>
        </a:p>
      </dgm:t>
    </dgm:pt>
    <dgm:pt modelId="{309B312C-42BA-4F31-85EB-BB9F77BD2841}" type="parTrans" cxnId="{75235309-5EB0-4292-ABAA-B470D33FFA0A}">
      <dgm:prSet/>
      <dgm:spPr/>
      <dgm:t>
        <a:bodyPr/>
        <a:lstStyle/>
        <a:p>
          <a:endParaRPr lang="en-US" sz="1400"/>
        </a:p>
      </dgm:t>
    </dgm:pt>
    <dgm:pt modelId="{B41DA72E-6D9C-4FBA-BF1D-7D0D740FD089}" type="sibTrans" cxnId="{75235309-5EB0-4292-ABAA-B470D33FFA0A}">
      <dgm:prSet/>
      <dgm:spPr/>
      <dgm:t>
        <a:bodyPr/>
        <a:lstStyle/>
        <a:p>
          <a:endParaRPr lang="en-US" sz="1400"/>
        </a:p>
      </dgm:t>
    </dgm:pt>
    <dgm:pt modelId="{56E02F04-4F8C-49DE-97F7-2CD09FBC5D24}">
      <dgm:prSet phldrT="[Text]" custT="1"/>
      <dgm:spPr/>
      <dgm:t>
        <a:bodyPr/>
        <a:lstStyle/>
        <a:p>
          <a:r>
            <a:rPr lang="en-US" sz="2400" dirty="0"/>
            <a:t>SOC 1</a:t>
          </a:r>
          <a:endParaRPr lang="en-US" sz="2000" i="0" dirty="0"/>
        </a:p>
      </dgm:t>
    </dgm:pt>
    <dgm:pt modelId="{1F9BF16D-9554-46D3-A101-13271B61E0DD}" type="parTrans" cxnId="{B2B5D7B2-4D7C-4C0A-AD48-532E0D511A24}">
      <dgm:prSet/>
      <dgm:spPr/>
      <dgm:t>
        <a:bodyPr/>
        <a:lstStyle/>
        <a:p>
          <a:endParaRPr lang="en-US" sz="1400"/>
        </a:p>
      </dgm:t>
    </dgm:pt>
    <dgm:pt modelId="{7A4516B5-45A4-42DB-9940-45E6BAA8EBF3}" type="sibTrans" cxnId="{B2B5D7B2-4D7C-4C0A-AD48-532E0D511A24}">
      <dgm:prSet/>
      <dgm:spPr/>
      <dgm:t>
        <a:bodyPr/>
        <a:lstStyle/>
        <a:p>
          <a:endParaRPr lang="en-US" sz="1400"/>
        </a:p>
      </dgm:t>
    </dgm:pt>
    <dgm:pt modelId="{E31601C9-5942-48B3-B3ED-9869D9E11B4B}">
      <dgm:prSet phldrT="[Text]" custT="1"/>
      <dgm:spPr/>
      <dgm:t>
        <a:bodyPr/>
        <a:lstStyle/>
        <a:p>
          <a:pPr>
            <a:lnSpc>
              <a:spcPct val="100000"/>
            </a:lnSpc>
            <a:spcAft>
              <a:spcPts val="0"/>
            </a:spcAft>
          </a:pPr>
          <a:r>
            <a:rPr lang="en-US" sz="2400" i="0" dirty="0"/>
            <a:t>SOC 3</a:t>
          </a:r>
        </a:p>
      </dgm:t>
    </dgm:pt>
    <dgm:pt modelId="{77EC5EE6-3ABB-4ABE-89E3-75B090B91F60}" type="sibTrans" cxnId="{F6A058CB-A861-4EDE-8DCD-D43E36CCEEC8}">
      <dgm:prSet/>
      <dgm:spPr/>
      <dgm:t>
        <a:bodyPr/>
        <a:lstStyle/>
        <a:p>
          <a:endParaRPr lang="en-US" sz="1400"/>
        </a:p>
      </dgm:t>
    </dgm:pt>
    <dgm:pt modelId="{AD28891A-C84C-43C2-A6A7-C2B90D80B1E9}" type="parTrans" cxnId="{F6A058CB-A861-4EDE-8DCD-D43E36CCEEC8}">
      <dgm:prSet/>
      <dgm:spPr/>
      <dgm:t>
        <a:bodyPr/>
        <a:lstStyle/>
        <a:p>
          <a:endParaRPr lang="en-US" sz="1400"/>
        </a:p>
      </dgm:t>
    </dgm:pt>
    <dgm:pt modelId="{0ECFFF2F-4FC5-4A7F-A388-0FE45FB1D632}">
      <dgm:prSet phldrT="[Text]" custT="1"/>
      <dgm:spPr>
        <a:solidFill>
          <a:srgbClr val="0070C0"/>
        </a:solidFill>
      </dgm:spPr>
      <dgm:t>
        <a:bodyPr/>
        <a:lstStyle/>
        <a:p>
          <a:pPr>
            <a:lnSpc>
              <a:spcPct val="100000"/>
            </a:lnSpc>
            <a:spcAft>
              <a:spcPts val="0"/>
            </a:spcAft>
          </a:pPr>
          <a:r>
            <a:rPr lang="en-US" sz="1800" i="0" dirty="0"/>
            <a:t>SOC for Vendor Supply Chain (Under development</a:t>
          </a:r>
          <a:r>
            <a:rPr lang="en-US" sz="1400" i="0" dirty="0"/>
            <a:t>)</a:t>
          </a:r>
        </a:p>
      </dgm:t>
    </dgm:pt>
    <dgm:pt modelId="{3CA88BF9-1186-48CB-88D3-EC762185BB49}" type="parTrans" cxnId="{7BCC3113-7B47-4C67-9E35-96CABD1E346C}">
      <dgm:prSet/>
      <dgm:spPr/>
      <dgm:t>
        <a:bodyPr/>
        <a:lstStyle/>
        <a:p>
          <a:endParaRPr lang="en-US" sz="1400"/>
        </a:p>
      </dgm:t>
    </dgm:pt>
    <dgm:pt modelId="{76309DC9-E139-45EB-AB34-DFE599F629EA}" type="sibTrans" cxnId="{7BCC3113-7B47-4C67-9E35-96CABD1E346C}">
      <dgm:prSet/>
      <dgm:spPr/>
      <dgm:t>
        <a:bodyPr/>
        <a:lstStyle/>
        <a:p>
          <a:endParaRPr lang="en-US" sz="1400"/>
        </a:p>
      </dgm:t>
    </dgm:pt>
    <dgm:pt modelId="{9375928E-35DA-4EAC-9CBB-992E2E26F55D}">
      <dgm:prSet phldrT="[Text]" custT="1"/>
      <dgm:spPr>
        <a:solidFill>
          <a:srgbClr val="0070C0"/>
        </a:solidFill>
      </dgm:spPr>
      <dgm:t>
        <a:bodyPr/>
        <a:lstStyle/>
        <a:p>
          <a:pPr>
            <a:lnSpc>
              <a:spcPct val="100000"/>
            </a:lnSpc>
            <a:spcAft>
              <a:spcPts val="0"/>
            </a:spcAft>
          </a:pPr>
          <a:r>
            <a:rPr lang="en-US" sz="1800" i="0" dirty="0"/>
            <a:t>SOC for Cybersecurity</a:t>
          </a:r>
        </a:p>
      </dgm:t>
    </dgm:pt>
    <dgm:pt modelId="{891C43CB-EB4B-41C3-8F55-FDE255FCE7DA}" type="parTrans" cxnId="{BAB63669-642F-4B19-8CD1-D0072F11FFF3}">
      <dgm:prSet/>
      <dgm:spPr/>
      <dgm:t>
        <a:bodyPr/>
        <a:lstStyle/>
        <a:p>
          <a:endParaRPr lang="en-US" sz="1400"/>
        </a:p>
      </dgm:t>
    </dgm:pt>
    <dgm:pt modelId="{E5A24713-C9C6-4229-96CE-0C57CB588B48}" type="sibTrans" cxnId="{BAB63669-642F-4B19-8CD1-D0072F11FFF3}">
      <dgm:prSet/>
      <dgm:spPr/>
      <dgm:t>
        <a:bodyPr/>
        <a:lstStyle/>
        <a:p>
          <a:endParaRPr lang="en-US" sz="1400"/>
        </a:p>
      </dgm:t>
    </dgm:pt>
    <dgm:pt modelId="{163E77D2-F415-40EE-ACF8-B178D8436119}">
      <dgm:prSet phldrT="[Text]" custT="1"/>
      <dgm:spPr/>
      <dgm:t>
        <a:bodyPr/>
        <a:lstStyle/>
        <a:p>
          <a:r>
            <a:rPr lang="en-US" sz="2400" i="0" dirty="0"/>
            <a:t>SOC 2</a:t>
          </a:r>
        </a:p>
      </dgm:t>
    </dgm:pt>
    <dgm:pt modelId="{32643D94-4207-4DE3-B269-53048A54FBF5}" type="sibTrans" cxnId="{6B4CEDDD-90FB-4A99-AE39-213711DCF1A0}">
      <dgm:prSet/>
      <dgm:spPr/>
      <dgm:t>
        <a:bodyPr/>
        <a:lstStyle/>
        <a:p>
          <a:endParaRPr lang="en-US" sz="1400"/>
        </a:p>
      </dgm:t>
    </dgm:pt>
    <dgm:pt modelId="{21111147-A6C6-42E2-9491-5BBBF4FDBF93}" type="parTrans" cxnId="{6B4CEDDD-90FB-4A99-AE39-213711DCF1A0}">
      <dgm:prSet/>
      <dgm:spPr/>
      <dgm:t>
        <a:bodyPr/>
        <a:lstStyle/>
        <a:p>
          <a:endParaRPr lang="en-US" sz="1400"/>
        </a:p>
      </dgm:t>
    </dgm:pt>
    <dgm:pt modelId="{864C7B20-B705-4DDD-B8A4-09EB7C6D3F3B}" type="pres">
      <dgm:prSet presAssocID="{3709AE10-999D-4462-89B6-B59B3CCBE41E}" presName="Name0" presStyleCnt="0">
        <dgm:presLayoutVars>
          <dgm:chPref val="1"/>
          <dgm:dir/>
          <dgm:animOne val="branch"/>
          <dgm:animLvl val="lvl"/>
          <dgm:resizeHandles/>
        </dgm:presLayoutVars>
      </dgm:prSet>
      <dgm:spPr/>
    </dgm:pt>
    <dgm:pt modelId="{907DF791-515F-429F-870C-3BE1D0EC825E}" type="pres">
      <dgm:prSet presAssocID="{15DE7D5D-D5E5-4536-A3B7-84702ED640FF}" presName="vertOne" presStyleCnt="0"/>
      <dgm:spPr/>
    </dgm:pt>
    <dgm:pt modelId="{8485A2C5-7218-4620-980B-A96BEFAAD2A3}" type="pres">
      <dgm:prSet presAssocID="{15DE7D5D-D5E5-4536-A3B7-84702ED640FF}" presName="txOne" presStyleLbl="node0" presStyleIdx="0" presStyleCnt="1" custScaleX="99959" custLinFactY="225329" custLinFactNeighborX="18289" custLinFactNeighborY="300000">
        <dgm:presLayoutVars>
          <dgm:chPref val="3"/>
        </dgm:presLayoutVars>
      </dgm:prSet>
      <dgm:spPr/>
    </dgm:pt>
    <dgm:pt modelId="{27162D31-9436-4B61-B7A0-F29B32F65BB7}" type="pres">
      <dgm:prSet presAssocID="{15DE7D5D-D5E5-4536-A3B7-84702ED640FF}" presName="parTransOne" presStyleCnt="0"/>
      <dgm:spPr/>
    </dgm:pt>
    <dgm:pt modelId="{6898891C-5652-4DF1-BB15-A1357ACEA128}" type="pres">
      <dgm:prSet presAssocID="{15DE7D5D-D5E5-4536-A3B7-84702ED640FF}" presName="horzOne" presStyleCnt="0"/>
      <dgm:spPr/>
    </dgm:pt>
    <dgm:pt modelId="{63BC847D-B33D-4BDA-9BA8-4EEE497E3BA3}" type="pres">
      <dgm:prSet presAssocID="{90F14DF2-9E6E-475D-8D3B-00215E44EDE7}" presName="vertTwo" presStyleCnt="0"/>
      <dgm:spPr/>
    </dgm:pt>
    <dgm:pt modelId="{0A1F5B91-523B-4A7A-B602-7AF9983DAC68}" type="pres">
      <dgm:prSet presAssocID="{90F14DF2-9E6E-475D-8D3B-00215E44EDE7}" presName="txTwo" presStyleLbl="node2" presStyleIdx="0" presStyleCnt="3" custLinFactNeighborX="-181" custLinFactNeighborY="1">
        <dgm:presLayoutVars>
          <dgm:chPref val="3"/>
        </dgm:presLayoutVars>
      </dgm:prSet>
      <dgm:spPr/>
    </dgm:pt>
    <dgm:pt modelId="{EE1F8D88-594A-46A3-9280-E0F27650372B}" type="pres">
      <dgm:prSet presAssocID="{90F14DF2-9E6E-475D-8D3B-00215E44EDE7}" presName="parTransTwo" presStyleCnt="0"/>
      <dgm:spPr/>
    </dgm:pt>
    <dgm:pt modelId="{2ABCBEDD-075D-4CEC-B7AF-4EAC98FF3A18}" type="pres">
      <dgm:prSet presAssocID="{90F14DF2-9E6E-475D-8D3B-00215E44EDE7}" presName="horzTwo" presStyleCnt="0"/>
      <dgm:spPr/>
    </dgm:pt>
    <dgm:pt modelId="{782724C4-B288-4397-9418-761E75654794}" type="pres">
      <dgm:prSet presAssocID="{56E02F04-4F8C-49DE-97F7-2CD09FBC5D24}" presName="vertThree" presStyleCnt="0"/>
      <dgm:spPr/>
    </dgm:pt>
    <dgm:pt modelId="{6C9EE4D1-77D3-4292-B37A-25BC79F9F28B}" type="pres">
      <dgm:prSet presAssocID="{56E02F04-4F8C-49DE-97F7-2CD09FBC5D24}" presName="txThree" presStyleLbl="node3" presStyleIdx="0" presStyleCnt="3" custScaleX="74040" custLinFactY="-100000" custLinFactNeighborX="2489" custLinFactNeighborY="-125537">
        <dgm:presLayoutVars>
          <dgm:chPref val="3"/>
        </dgm:presLayoutVars>
      </dgm:prSet>
      <dgm:spPr/>
    </dgm:pt>
    <dgm:pt modelId="{386F82C2-1089-4A5A-9570-2087578B9C4A}" type="pres">
      <dgm:prSet presAssocID="{56E02F04-4F8C-49DE-97F7-2CD09FBC5D24}" presName="horzThree" presStyleCnt="0"/>
      <dgm:spPr/>
    </dgm:pt>
    <dgm:pt modelId="{EB37236C-3407-4E8E-B6C9-610CAF584BE0}" type="pres">
      <dgm:prSet presAssocID="{7A4516B5-45A4-42DB-9940-45E6BAA8EBF3}" presName="sibSpaceThree" presStyleCnt="0"/>
      <dgm:spPr/>
    </dgm:pt>
    <dgm:pt modelId="{A1D58F18-733A-4F0B-AFFE-1E1D43C1AB9A}" type="pres">
      <dgm:prSet presAssocID="{163E77D2-F415-40EE-ACF8-B178D8436119}" presName="vertThree" presStyleCnt="0"/>
      <dgm:spPr/>
    </dgm:pt>
    <dgm:pt modelId="{870CBB0E-0D14-4DB2-88BC-0746519F2DD6}" type="pres">
      <dgm:prSet presAssocID="{163E77D2-F415-40EE-ACF8-B178D8436119}" presName="txThree" presStyleLbl="node3" presStyleIdx="1" presStyleCnt="3" custScaleX="74793" custLinFactY="-100000" custLinFactNeighborX="-500" custLinFactNeighborY="-125537">
        <dgm:presLayoutVars>
          <dgm:chPref val="3"/>
        </dgm:presLayoutVars>
      </dgm:prSet>
      <dgm:spPr/>
    </dgm:pt>
    <dgm:pt modelId="{4727DEDF-2F19-44B0-9AB7-7596B69A8EC5}" type="pres">
      <dgm:prSet presAssocID="{163E77D2-F415-40EE-ACF8-B178D8436119}" presName="horzThree" presStyleCnt="0"/>
      <dgm:spPr/>
    </dgm:pt>
    <dgm:pt modelId="{E7D779A0-1FDB-423E-8471-5E6768B5082F}" type="pres">
      <dgm:prSet presAssocID="{32643D94-4207-4DE3-B269-53048A54FBF5}" presName="sibSpaceThree" presStyleCnt="0"/>
      <dgm:spPr/>
    </dgm:pt>
    <dgm:pt modelId="{900C564D-24C7-4893-94B1-4BEF86B67C2F}" type="pres">
      <dgm:prSet presAssocID="{E31601C9-5942-48B3-B3ED-9869D9E11B4B}" presName="vertThree" presStyleCnt="0"/>
      <dgm:spPr/>
    </dgm:pt>
    <dgm:pt modelId="{F0F0E9CF-2CD3-4E43-A69E-54479B4669D1}" type="pres">
      <dgm:prSet presAssocID="{E31601C9-5942-48B3-B3ED-9869D9E11B4B}" presName="txThree" presStyleLbl="node3" presStyleIdx="2" presStyleCnt="3" custScaleX="70400" custLinFactY="-100000" custLinFactNeighborX="-205" custLinFactNeighborY="-126715">
        <dgm:presLayoutVars>
          <dgm:chPref val="3"/>
        </dgm:presLayoutVars>
      </dgm:prSet>
      <dgm:spPr/>
    </dgm:pt>
    <dgm:pt modelId="{A023FCBD-9BF3-4379-9F31-B24F8CF517BD}" type="pres">
      <dgm:prSet presAssocID="{E31601C9-5942-48B3-B3ED-9869D9E11B4B}" presName="horzThree" presStyleCnt="0"/>
      <dgm:spPr/>
    </dgm:pt>
    <dgm:pt modelId="{9525D59A-8F80-4B55-BA51-81DBBDDD8E63}" type="pres">
      <dgm:prSet presAssocID="{B41DA72E-6D9C-4FBA-BF1D-7D0D740FD089}" presName="sibSpaceTwo" presStyleCnt="0"/>
      <dgm:spPr/>
    </dgm:pt>
    <dgm:pt modelId="{B22B1637-46E1-4068-96B3-01B37964A3A5}" type="pres">
      <dgm:prSet presAssocID="{9375928E-35DA-4EAC-9CBB-992E2E26F55D}" presName="vertTwo" presStyleCnt="0"/>
      <dgm:spPr/>
    </dgm:pt>
    <dgm:pt modelId="{547749D3-6C58-4215-9EA2-D6801EFC06B1}" type="pres">
      <dgm:prSet presAssocID="{9375928E-35DA-4EAC-9CBB-992E2E26F55D}" presName="txTwo" presStyleLbl="node2" presStyleIdx="1" presStyleCnt="3">
        <dgm:presLayoutVars>
          <dgm:chPref val="3"/>
        </dgm:presLayoutVars>
      </dgm:prSet>
      <dgm:spPr/>
    </dgm:pt>
    <dgm:pt modelId="{84CCB6E3-8F84-4733-AF6A-69258D7D28A0}" type="pres">
      <dgm:prSet presAssocID="{9375928E-35DA-4EAC-9CBB-992E2E26F55D}" presName="horzTwo" presStyleCnt="0"/>
      <dgm:spPr/>
    </dgm:pt>
    <dgm:pt modelId="{72DC5C0F-BF4C-49EC-A1BB-68E35D86F772}" type="pres">
      <dgm:prSet presAssocID="{E5A24713-C9C6-4229-96CE-0C57CB588B48}" presName="sibSpaceTwo" presStyleCnt="0"/>
      <dgm:spPr/>
    </dgm:pt>
    <dgm:pt modelId="{03E1E8B5-68F9-4787-8575-FF31F328F448}" type="pres">
      <dgm:prSet presAssocID="{0ECFFF2F-4FC5-4A7F-A388-0FE45FB1D632}" presName="vertTwo" presStyleCnt="0"/>
      <dgm:spPr/>
    </dgm:pt>
    <dgm:pt modelId="{5B4DCE98-A1A5-413A-A624-6BE803167C58}" type="pres">
      <dgm:prSet presAssocID="{0ECFFF2F-4FC5-4A7F-A388-0FE45FB1D632}" presName="txTwo" presStyleLbl="node2" presStyleIdx="2" presStyleCnt="3" custLinFactNeighborX="344" custLinFactNeighborY="0">
        <dgm:presLayoutVars>
          <dgm:chPref val="3"/>
        </dgm:presLayoutVars>
      </dgm:prSet>
      <dgm:spPr/>
    </dgm:pt>
    <dgm:pt modelId="{D522E2B7-15D6-4134-8FEE-F387E1DF163E}" type="pres">
      <dgm:prSet presAssocID="{0ECFFF2F-4FC5-4A7F-A388-0FE45FB1D632}" presName="horzTwo" presStyleCnt="0"/>
      <dgm:spPr/>
    </dgm:pt>
  </dgm:ptLst>
  <dgm:cxnLst>
    <dgm:cxn modelId="{75235309-5EB0-4292-ABAA-B470D33FFA0A}" srcId="{15DE7D5D-D5E5-4536-A3B7-84702ED640FF}" destId="{90F14DF2-9E6E-475D-8D3B-00215E44EDE7}" srcOrd="0" destOrd="0" parTransId="{309B312C-42BA-4F31-85EB-BB9F77BD2841}" sibTransId="{B41DA72E-6D9C-4FBA-BF1D-7D0D740FD089}"/>
    <dgm:cxn modelId="{ED122B10-1360-4FC2-B53F-E193901D13D4}" type="presOf" srcId="{E31601C9-5942-48B3-B3ED-9869D9E11B4B}" destId="{F0F0E9CF-2CD3-4E43-A69E-54479B4669D1}" srcOrd="0" destOrd="0" presId="urn:microsoft.com/office/officeart/2005/8/layout/hierarchy4"/>
    <dgm:cxn modelId="{7BCC3113-7B47-4C67-9E35-96CABD1E346C}" srcId="{15DE7D5D-D5E5-4536-A3B7-84702ED640FF}" destId="{0ECFFF2F-4FC5-4A7F-A388-0FE45FB1D632}" srcOrd="2" destOrd="0" parTransId="{3CA88BF9-1186-48CB-88D3-EC762185BB49}" sibTransId="{76309DC9-E139-45EB-AB34-DFE599F629EA}"/>
    <dgm:cxn modelId="{4DDAAD1B-0798-4C51-9EAB-B20539631263}" type="presOf" srcId="{0ECFFF2F-4FC5-4A7F-A388-0FE45FB1D632}" destId="{5B4DCE98-A1A5-413A-A624-6BE803167C58}" srcOrd="0" destOrd="0" presId="urn:microsoft.com/office/officeart/2005/8/layout/hierarchy4"/>
    <dgm:cxn modelId="{BDB14A68-A538-4B0A-A6E0-4C8C5A6B6B65}" type="presOf" srcId="{9375928E-35DA-4EAC-9CBB-992E2E26F55D}" destId="{547749D3-6C58-4215-9EA2-D6801EFC06B1}" srcOrd="0" destOrd="0" presId="urn:microsoft.com/office/officeart/2005/8/layout/hierarchy4"/>
    <dgm:cxn modelId="{BAB63669-642F-4B19-8CD1-D0072F11FFF3}" srcId="{15DE7D5D-D5E5-4536-A3B7-84702ED640FF}" destId="{9375928E-35DA-4EAC-9CBB-992E2E26F55D}" srcOrd="1" destOrd="0" parTransId="{891C43CB-EB4B-41C3-8F55-FDE255FCE7DA}" sibTransId="{E5A24713-C9C6-4229-96CE-0C57CB588B48}"/>
    <dgm:cxn modelId="{B0B68F50-B71E-4126-AC4E-339707D1D58E}" srcId="{3709AE10-999D-4462-89B6-B59B3CCBE41E}" destId="{15DE7D5D-D5E5-4536-A3B7-84702ED640FF}" srcOrd="0" destOrd="0" parTransId="{8E256180-4318-405D-83FF-E2010CB52930}" sibTransId="{6EDC697D-525C-4DB0-A705-771FD32BDF42}"/>
    <dgm:cxn modelId="{8FBCFD83-C36C-418B-8B82-940B755B3999}" type="presOf" srcId="{56E02F04-4F8C-49DE-97F7-2CD09FBC5D24}" destId="{6C9EE4D1-77D3-4292-B37A-25BC79F9F28B}" srcOrd="0" destOrd="0" presId="urn:microsoft.com/office/officeart/2005/8/layout/hierarchy4"/>
    <dgm:cxn modelId="{5FCEA398-06EF-4302-9D86-FC98A1D26676}" type="presOf" srcId="{90F14DF2-9E6E-475D-8D3B-00215E44EDE7}" destId="{0A1F5B91-523B-4A7A-B602-7AF9983DAC68}" srcOrd="0" destOrd="0" presId="urn:microsoft.com/office/officeart/2005/8/layout/hierarchy4"/>
    <dgm:cxn modelId="{CC6DDFB1-7D8C-4EF2-9DA3-CC2BFF2FC024}" type="presOf" srcId="{15DE7D5D-D5E5-4536-A3B7-84702ED640FF}" destId="{8485A2C5-7218-4620-980B-A96BEFAAD2A3}" srcOrd="0" destOrd="0" presId="urn:microsoft.com/office/officeart/2005/8/layout/hierarchy4"/>
    <dgm:cxn modelId="{D1A547B2-E260-45C3-A7DD-8D373AA0C980}" type="presOf" srcId="{3709AE10-999D-4462-89B6-B59B3CCBE41E}" destId="{864C7B20-B705-4DDD-B8A4-09EB7C6D3F3B}" srcOrd="0" destOrd="0" presId="urn:microsoft.com/office/officeart/2005/8/layout/hierarchy4"/>
    <dgm:cxn modelId="{B2B5D7B2-4D7C-4C0A-AD48-532E0D511A24}" srcId="{90F14DF2-9E6E-475D-8D3B-00215E44EDE7}" destId="{56E02F04-4F8C-49DE-97F7-2CD09FBC5D24}" srcOrd="0" destOrd="0" parTransId="{1F9BF16D-9554-46D3-A101-13271B61E0DD}" sibTransId="{7A4516B5-45A4-42DB-9940-45E6BAA8EBF3}"/>
    <dgm:cxn modelId="{F6A058CB-A861-4EDE-8DCD-D43E36CCEEC8}" srcId="{90F14DF2-9E6E-475D-8D3B-00215E44EDE7}" destId="{E31601C9-5942-48B3-B3ED-9869D9E11B4B}" srcOrd="2" destOrd="0" parTransId="{AD28891A-C84C-43C2-A6A7-C2B90D80B1E9}" sibTransId="{77EC5EE6-3ABB-4ABE-89E3-75B090B91F60}"/>
    <dgm:cxn modelId="{6B4CEDDD-90FB-4A99-AE39-213711DCF1A0}" srcId="{90F14DF2-9E6E-475D-8D3B-00215E44EDE7}" destId="{163E77D2-F415-40EE-ACF8-B178D8436119}" srcOrd="1" destOrd="0" parTransId="{21111147-A6C6-42E2-9491-5BBBF4FDBF93}" sibTransId="{32643D94-4207-4DE3-B269-53048A54FBF5}"/>
    <dgm:cxn modelId="{334DF9F1-BDA4-41D8-99DC-67392877D05D}" type="presOf" srcId="{163E77D2-F415-40EE-ACF8-B178D8436119}" destId="{870CBB0E-0D14-4DB2-88BC-0746519F2DD6}" srcOrd="0" destOrd="0" presId="urn:microsoft.com/office/officeart/2005/8/layout/hierarchy4"/>
    <dgm:cxn modelId="{8319A4A1-3605-422F-8F89-E20F9C6D7898}" type="presParOf" srcId="{864C7B20-B705-4DDD-B8A4-09EB7C6D3F3B}" destId="{907DF791-515F-429F-870C-3BE1D0EC825E}" srcOrd="0" destOrd="0" presId="urn:microsoft.com/office/officeart/2005/8/layout/hierarchy4"/>
    <dgm:cxn modelId="{C23C52DC-C359-4950-96CA-15D5A4EF1750}" type="presParOf" srcId="{907DF791-515F-429F-870C-3BE1D0EC825E}" destId="{8485A2C5-7218-4620-980B-A96BEFAAD2A3}" srcOrd="0" destOrd="0" presId="urn:microsoft.com/office/officeart/2005/8/layout/hierarchy4"/>
    <dgm:cxn modelId="{CF7D8B43-8227-47C5-9A42-B52F55EFEA8C}" type="presParOf" srcId="{907DF791-515F-429F-870C-3BE1D0EC825E}" destId="{27162D31-9436-4B61-B7A0-F29B32F65BB7}" srcOrd="1" destOrd="0" presId="urn:microsoft.com/office/officeart/2005/8/layout/hierarchy4"/>
    <dgm:cxn modelId="{22550A1E-B614-4400-9437-4AC1FF8BEA19}" type="presParOf" srcId="{907DF791-515F-429F-870C-3BE1D0EC825E}" destId="{6898891C-5652-4DF1-BB15-A1357ACEA128}" srcOrd="2" destOrd="0" presId="urn:microsoft.com/office/officeart/2005/8/layout/hierarchy4"/>
    <dgm:cxn modelId="{44A9A8C9-CF2C-4F97-A4D3-618218F96D51}" type="presParOf" srcId="{6898891C-5652-4DF1-BB15-A1357ACEA128}" destId="{63BC847D-B33D-4BDA-9BA8-4EEE497E3BA3}" srcOrd="0" destOrd="0" presId="urn:microsoft.com/office/officeart/2005/8/layout/hierarchy4"/>
    <dgm:cxn modelId="{31993ACD-C8E0-44D5-BB96-3AFEDF12A994}" type="presParOf" srcId="{63BC847D-B33D-4BDA-9BA8-4EEE497E3BA3}" destId="{0A1F5B91-523B-4A7A-B602-7AF9983DAC68}" srcOrd="0" destOrd="0" presId="urn:microsoft.com/office/officeart/2005/8/layout/hierarchy4"/>
    <dgm:cxn modelId="{585E151D-6965-4570-9505-A5C09456D9B0}" type="presParOf" srcId="{63BC847D-B33D-4BDA-9BA8-4EEE497E3BA3}" destId="{EE1F8D88-594A-46A3-9280-E0F27650372B}" srcOrd="1" destOrd="0" presId="urn:microsoft.com/office/officeart/2005/8/layout/hierarchy4"/>
    <dgm:cxn modelId="{74046D97-0304-44DA-A9AF-77283D0DBBAF}" type="presParOf" srcId="{63BC847D-B33D-4BDA-9BA8-4EEE497E3BA3}" destId="{2ABCBEDD-075D-4CEC-B7AF-4EAC98FF3A18}" srcOrd="2" destOrd="0" presId="urn:microsoft.com/office/officeart/2005/8/layout/hierarchy4"/>
    <dgm:cxn modelId="{884FA1E0-1FD0-4ED2-A788-D6A39847D3EB}" type="presParOf" srcId="{2ABCBEDD-075D-4CEC-B7AF-4EAC98FF3A18}" destId="{782724C4-B288-4397-9418-761E75654794}" srcOrd="0" destOrd="0" presId="urn:microsoft.com/office/officeart/2005/8/layout/hierarchy4"/>
    <dgm:cxn modelId="{D0E34A39-737F-4F0A-9D61-A78D4FBA4D9D}" type="presParOf" srcId="{782724C4-B288-4397-9418-761E75654794}" destId="{6C9EE4D1-77D3-4292-B37A-25BC79F9F28B}" srcOrd="0" destOrd="0" presId="urn:microsoft.com/office/officeart/2005/8/layout/hierarchy4"/>
    <dgm:cxn modelId="{BAF88244-B32F-4E3D-822C-E885B3D13A7A}" type="presParOf" srcId="{782724C4-B288-4397-9418-761E75654794}" destId="{386F82C2-1089-4A5A-9570-2087578B9C4A}" srcOrd="1" destOrd="0" presId="urn:microsoft.com/office/officeart/2005/8/layout/hierarchy4"/>
    <dgm:cxn modelId="{F141707E-0BDF-42EA-B274-B0FA48F4E4B4}" type="presParOf" srcId="{2ABCBEDD-075D-4CEC-B7AF-4EAC98FF3A18}" destId="{EB37236C-3407-4E8E-B6C9-610CAF584BE0}" srcOrd="1" destOrd="0" presId="urn:microsoft.com/office/officeart/2005/8/layout/hierarchy4"/>
    <dgm:cxn modelId="{6766B95A-F12B-4F3F-8AAD-01FC2051988F}" type="presParOf" srcId="{2ABCBEDD-075D-4CEC-B7AF-4EAC98FF3A18}" destId="{A1D58F18-733A-4F0B-AFFE-1E1D43C1AB9A}" srcOrd="2" destOrd="0" presId="urn:microsoft.com/office/officeart/2005/8/layout/hierarchy4"/>
    <dgm:cxn modelId="{E9BD1992-DB9A-4792-8E5B-8B279A36D27E}" type="presParOf" srcId="{A1D58F18-733A-4F0B-AFFE-1E1D43C1AB9A}" destId="{870CBB0E-0D14-4DB2-88BC-0746519F2DD6}" srcOrd="0" destOrd="0" presId="urn:microsoft.com/office/officeart/2005/8/layout/hierarchy4"/>
    <dgm:cxn modelId="{C4E447EE-A2F2-46DC-9921-6980B46F60C9}" type="presParOf" srcId="{A1D58F18-733A-4F0B-AFFE-1E1D43C1AB9A}" destId="{4727DEDF-2F19-44B0-9AB7-7596B69A8EC5}" srcOrd="1" destOrd="0" presId="urn:microsoft.com/office/officeart/2005/8/layout/hierarchy4"/>
    <dgm:cxn modelId="{1DC3A51A-9EEF-4665-8466-A95E4F67FA74}" type="presParOf" srcId="{2ABCBEDD-075D-4CEC-B7AF-4EAC98FF3A18}" destId="{E7D779A0-1FDB-423E-8471-5E6768B5082F}" srcOrd="3" destOrd="0" presId="urn:microsoft.com/office/officeart/2005/8/layout/hierarchy4"/>
    <dgm:cxn modelId="{2081E862-20F4-41E2-8725-DE9D7C72C27E}" type="presParOf" srcId="{2ABCBEDD-075D-4CEC-B7AF-4EAC98FF3A18}" destId="{900C564D-24C7-4893-94B1-4BEF86B67C2F}" srcOrd="4" destOrd="0" presId="urn:microsoft.com/office/officeart/2005/8/layout/hierarchy4"/>
    <dgm:cxn modelId="{8047E601-74F1-4052-821D-0A1CD16F26CD}" type="presParOf" srcId="{900C564D-24C7-4893-94B1-4BEF86B67C2F}" destId="{F0F0E9CF-2CD3-4E43-A69E-54479B4669D1}" srcOrd="0" destOrd="0" presId="urn:microsoft.com/office/officeart/2005/8/layout/hierarchy4"/>
    <dgm:cxn modelId="{7A08320E-766D-48E8-8709-3A954CF85327}" type="presParOf" srcId="{900C564D-24C7-4893-94B1-4BEF86B67C2F}" destId="{A023FCBD-9BF3-4379-9F31-B24F8CF517BD}" srcOrd="1" destOrd="0" presId="urn:microsoft.com/office/officeart/2005/8/layout/hierarchy4"/>
    <dgm:cxn modelId="{9A0EA2F5-C278-4190-8E33-16C4B91CD92B}" type="presParOf" srcId="{6898891C-5652-4DF1-BB15-A1357ACEA128}" destId="{9525D59A-8F80-4B55-BA51-81DBBDDD8E63}" srcOrd="1" destOrd="0" presId="urn:microsoft.com/office/officeart/2005/8/layout/hierarchy4"/>
    <dgm:cxn modelId="{CC9E8374-7DFC-4119-BAD6-9D8218F73558}" type="presParOf" srcId="{6898891C-5652-4DF1-BB15-A1357ACEA128}" destId="{B22B1637-46E1-4068-96B3-01B37964A3A5}" srcOrd="2" destOrd="0" presId="urn:microsoft.com/office/officeart/2005/8/layout/hierarchy4"/>
    <dgm:cxn modelId="{7D106AB7-74AE-49B9-BFE6-1D8442629F14}" type="presParOf" srcId="{B22B1637-46E1-4068-96B3-01B37964A3A5}" destId="{547749D3-6C58-4215-9EA2-D6801EFC06B1}" srcOrd="0" destOrd="0" presId="urn:microsoft.com/office/officeart/2005/8/layout/hierarchy4"/>
    <dgm:cxn modelId="{2CD84ECD-E219-4137-A696-1C2F53496309}" type="presParOf" srcId="{B22B1637-46E1-4068-96B3-01B37964A3A5}" destId="{84CCB6E3-8F84-4733-AF6A-69258D7D28A0}" srcOrd="1" destOrd="0" presId="urn:microsoft.com/office/officeart/2005/8/layout/hierarchy4"/>
    <dgm:cxn modelId="{AF4349FB-3028-40DD-8E72-E2F9E2C6268B}" type="presParOf" srcId="{6898891C-5652-4DF1-BB15-A1357ACEA128}" destId="{72DC5C0F-BF4C-49EC-A1BB-68E35D86F772}" srcOrd="3" destOrd="0" presId="urn:microsoft.com/office/officeart/2005/8/layout/hierarchy4"/>
    <dgm:cxn modelId="{BC2376BE-5B2B-463C-AC68-0F9706BCCCB5}" type="presParOf" srcId="{6898891C-5652-4DF1-BB15-A1357ACEA128}" destId="{03E1E8B5-68F9-4787-8575-FF31F328F448}" srcOrd="4" destOrd="0" presId="urn:microsoft.com/office/officeart/2005/8/layout/hierarchy4"/>
    <dgm:cxn modelId="{AA7237F9-1010-40FF-8457-99EA073F3347}" type="presParOf" srcId="{03E1E8B5-68F9-4787-8575-FF31F328F448}" destId="{5B4DCE98-A1A5-413A-A624-6BE803167C58}" srcOrd="0" destOrd="0" presId="urn:microsoft.com/office/officeart/2005/8/layout/hierarchy4"/>
    <dgm:cxn modelId="{2B45D983-C1AE-4704-B9F7-8B5436D58706}" type="presParOf" srcId="{03E1E8B5-68F9-4787-8575-FF31F328F448}" destId="{D522E2B7-15D6-4134-8FEE-F387E1DF163E}"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16E64BA-6A54-40B5-A51A-B260F35D1147}" type="doc">
      <dgm:prSet loTypeId="urn:microsoft.com/office/officeart/2005/8/layout/hList1" loCatId="list" qsTypeId="urn:microsoft.com/office/officeart/2005/8/quickstyle/simple1" qsCatId="simple" csTypeId="urn:microsoft.com/office/officeart/2005/8/colors/colorful5" csCatId="colorful" phldr="1"/>
      <dgm:spPr/>
      <dgm:t>
        <a:bodyPr/>
        <a:lstStyle/>
        <a:p>
          <a:endParaRPr lang="en-US"/>
        </a:p>
      </dgm:t>
    </dgm:pt>
    <dgm:pt modelId="{DB7DA893-F925-4590-A1CC-5D07448658FB}">
      <dgm:prSet custT="1"/>
      <dgm:spPr/>
      <dgm:t>
        <a:bodyPr/>
        <a:lstStyle/>
        <a:p>
          <a:pPr>
            <a:lnSpc>
              <a:spcPct val="100000"/>
            </a:lnSpc>
          </a:pPr>
          <a:r>
            <a:rPr lang="en-US" sz="2000" b="1" dirty="0"/>
            <a:t>Management’s Description of:</a:t>
          </a:r>
        </a:p>
      </dgm:t>
    </dgm:pt>
    <dgm:pt modelId="{D8AFC0D1-3126-4A6E-8E05-C596019A5589}" type="parTrans" cxnId="{24FC2C54-329C-4959-A694-F7F649E1F312}">
      <dgm:prSet/>
      <dgm:spPr/>
      <dgm:t>
        <a:bodyPr/>
        <a:lstStyle/>
        <a:p>
          <a:endParaRPr lang="en-US"/>
        </a:p>
      </dgm:t>
    </dgm:pt>
    <dgm:pt modelId="{F42B7DE4-6C93-4ED5-82CD-46DB63445A1C}" type="sibTrans" cxnId="{24FC2C54-329C-4959-A694-F7F649E1F312}">
      <dgm:prSet/>
      <dgm:spPr/>
      <dgm:t>
        <a:bodyPr/>
        <a:lstStyle/>
        <a:p>
          <a:endParaRPr lang="en-US"/>
        </a:p>
      </dgm:t>
    </dgm:pt>
    <dgm:pt modelId="{34FB8E74-C0EE-41CD-A2E4-3A5BBDB481BD}">
      <dgm:prSet custT="1"/>
      <dgm:spPr/>
      <dgm:t>
        <a:bodyPr/>
        <a:lstStyle/>
        <a:p>
          <a:pPr>
            <a:lnSpc>
              <a:spcPct val="100000"/>
            </a:lnSpc>
          </a:pPr>
          <a:r>
            <a:rPr lang="en-US" sz="1600" dirty="0"/>
            <a:t>The service organizations system (SOC 1, SOC 2 and SOC for Supply Chain)</a:t>
          </a:r>
        </a:p>
      </dgm:t>
    </dgm:pt>
    <dgm:pt modelId="{13749B40-A425-4387-9226-414395B97D44}" type="parTrans" cxnId="{8E609036-2B6B-4F7B-9519-3E598A26F454}">
      <dgm:prSet/>
      <dgm:spPr/>
      <dgm:t>
        <a:bodyPr/>
        <a:lstStyle/>
        <a:p>
          <a:endParaRPr lang="en-US"/>
        </a:p>
      </dgm:t>
    </dgm:pt>
    <dgm:pt modelId="{DADB52F7-85E5-444B-8A13-B9B6AB2E6310}" type="sibTrans" cxnId="{8E609036-2B6B-4F7B-9519-3E598A26F454}">
      <dgm:prSet/>
      <dgm:spPr/>
      <dgm:t>
        <a:bodyPr/>
        <a:lstStyle/>
        <a:p>
          <a:endParaRPr lang="en-US"/>
        </a:p>
      </dgm:t>
    </dgm:pt>
    <dgm:pt modelId="{4BD9AE3A-D20F-46D6-9AAD-497AC66412C4}">
      <dgm:prSet custT="1"/>
      <dgm:spPr/>
      <dgm:t>
        <a:bodyPr/>
        <a:lstStyle/>
        <a:p>
          <a:pPr>
            <a:lnSpc>
              <a:spcPct val="100000"/>
            </a:lnSpc>
          </a:pPr>
          <a:r>
            <a:rPr lang="en-US" sz="2000" b="1" dirty="0"/>
            <a:t>Management’s Assertion on:</a:t>
          </a:r>
        </a:p>
      </dgm:t>
    </dgm:pt>
    <dgm:pt modelId="{AD47A3CA-6568-4824-A00C-D19F1FF73396}" type="parTrans" cxnId="{B8A0377F-EB92-46A5-B2AB-8FFFE4286AAB}">
      <dgm:prSet/>
      <dgm:spPr/>
      <dgm:t>
        <a:bodyPr/>
        <a:lstStyle/>
        <a:p>
          <a:endParaRPr lang="en-US"/>
        </a:p>
      </dgm:t>
    </dgm:pt>
    <dgm:pt modelId="{40B1BDE5-DED3-4641-8192-CB6423F74013}" type="sibTrans" cxnId="{B8A0377F-EB92-46A5-B2AB-8FFFE4286AAB}">
      <dgm:prSet/>
      <dgm:spPr/>
      <dgm:t>
        <a:bodyPr/>
        <a:lstStyle/>
        <a:p>
          <a:endParaRPr lang="en-US"/>
        </a:p>
      </dgm:t>
    </dgm:pt>
    <dgm:pt modelId="{3E7EF365-4ED6-4CA6-BCD5-48ECCC1D3E8F}">
      <dgm:prSet custT="1"/>
      <dgm:spPr/>
      <dgm:t>
        <a:bodyPr/>
        <a:lstStyle/>
        <a:p>
          <a:pPr>
            <a:lnSpc>
              <a:spcPct val="100000"/>
            </a:lnSpc>
          </a:pPr>
          <a:r>
            <a:rPr lang="en-US" sz="1600" dirty="0"/>
            <a:t>The presentation of the system description (except SOC 3)</a:t>
          </a:r>
        </a:p>
      </dgm:t>
    </dgm:pt>
    <dgm:pt modelId="{AE632892-29E4-407B-8081-8F413B06E6E0}" type="parTrans" cxnId="{1DCE5AD1-E3FC-4DD5-8944-E7EB06A65E0F}">
      <dgm:prSet/>
      <dgm:spPr/>
      <dgm:t>
        <a:bodyPr/>
        <a:lstStyle/>
        <a:p>
          <a:endParaRPr lang="en-US"/>
        </a:p>
      </dgm:t>
    </dgm:pt>
    <dgm:pt modelId="{6713C97D-193D-4A15-BA39-64095FB3AB85}" type="sibTrans" cxnId="{1DCE5AD1-E3FC-4DD5-8944-E7EB06A65E0F}">
      <dgm:prSet/>
      <dgm:spPr/>
      <dgm:t>
        <a:bodyPr/>
        <a:lstStyle/>
        <a:p>
          <a:endParaRPr lang="en-US"/>
        </a:p>
      </dgm:t>
    </dgm:pt>
    <dgm:pt modelId="{5A7C6908-FFC7-4903-A333-99812CF87C13}">
      <dgm:prSet custT="1"/>
      <dgm:spPr/>
      <dgm:t>
        <a:bodyPr/>
        <a:lstStyle/>
        <a:p>
          <a:pPr>
            <a:lnSpc>
              <a:spcPct val="100000"/>
            </a:lnSpc>
          </a:pPr>
          <a:r>
            <a:rPr lang="en-US" sz="1600" dirty="0"/>
            <a:t>The suitability of design &amp; operating effectiveness of the controls to achieve the objectives of the system or program</a:t>
          </a:r>
        </a:p>
      </dgm:t>
    </dgm:pt>
    <dgm:pt modelId="{0C692789-F745-4706-8287-B9ACBA96E4FB}" type="parTrans" cxnId="{B45FE703-4B6B-494C-8758-012411733C93}">
      <dgm:prSet/>
      <dgm:spPr/>
      <dgm:t>
        <a:bodyPr/>
        <a:lstStyle/>
        <a:p>
          <a:endParaRPr lang="en-US"/>
        </a:p>
      </dgm:t>
    </dgm:pt>
    <dgm:pt modelId="{F8A6F346-04D7-462D-9775-A75FD6F61C9D}" type="sibTrans" cxnId="{B45FE703-4B6B-494C-8758-012411733C93}">
      <dgm:prSet/>
      <dgm:spPr/>
      <dgm:t>
        <a:bodyPr/>
        <a:lstStyle/>
        <a:p>
          <a:endParaRPr lang="en-US"/>
        </a:p>
      </dgm:t>
    </dgm:pt>
    <dgm:pt modelId="{A794EAED-7290-4D03-8560-797F8C17F211}">
      <dgm:prSet custT="1"/>
      <dgm:spPr/>
      <dgm:t>
        <a:bodyPr/>
        <a:lstStyle/>
        <a:p>
          <a:pPr>
            <a:lnSpc>
              <a:spcPct val="100000"/>
            </a:lnSpc>
          </a:pPr>
          <a:r>
            <a:rPr lang="en-US" sz="2000" b="1" dirty="0"/>
            <a:t>Practitioner’s Report on:</a:t>
          </a:r>
        </a:p>
      </dgm:t>
    </dgm:pt>
    <dgm:pt modelId="{C2987E7D-234E-45A0-BB2C-A8CDD43B5F30}" type="parTrans" cxnId="{D630F54B-E1BA-4E56-BEF0-752F9F7056D8}">
      <dgm:prSet/>
      <dgm:spPr/>
      <dgm:t>
        <a:bodyPr/>
        <a:lstStyle/>
        <a:p>
          <a:endParaRPr lang="en-US"/>
        </a:p>
      </dgm:t>
    </dgm:pt>
    <dgm:pt modelId="{8718F768-AF95-4525-974B-16D532E3922A}" type="sibTrans" cxnId="{D630F54B-E1BA-4E56-BEF0-752F9F7056D8}">
      <dgm:prSet/>
      <dgm:spPr/>
      <dgm:t>
        <a:bodyPr/>
        <a:lstStyle/>
        <a:p>
          <a:endParaRPr lang="en-US"/>
        </a:p>
      </dgm:t>
    </dgm:pt>
    <dgm:pt modelId="{860DB657-2C61-40CC-8D0F-5F49CB27C031}">
      <dgm:prSet custT="1"/>
      <dgm:spPr/>
      <dgm:t>
        <a:bodyPr/>
        <a:lstStyle/>
        <a:p>
          <a:pPr>
            <a:lnSpc>
              <a:spcPct val="100000"/>
            </a:lnSpc>
          </a:pPr>
          <a:r>
            <a:rPr lang="en-US" sz="1600" dirty="0"/>
            <a:t>The presentation of the system description (except SOC 3)</a:t>
          </a:r>
        </a:p>
      </dgm:t>
    </dgm:pt>
    <dgm:pt modelId="{33F8B457-C78F-44D8-B759-707661417E51}" type="parTrans" cxnId="{E015C716-3095-44B9-89F0-E78222EC99C3}">
      <dgm:prSet/>
      <dgm:spPr/>
      <dgm:t>
        <a:bodyPr/>
        <a:lstStyle/>
        <a:p>
          <a:endParaRPr lang="en-US"/>
        </a:p>
      </dgm:t>
    </dgm:pt>
    <dgm:pt modelId="{C6E43113-D75D-48E7-BEE3-5A96A4198C07}" type="sibTrans" cxnId="{E015C716-3095-44B9-89F0-E78222EC99C3}">
      <dgm:prSet/>
      <dgm:spPr/>
      <dgm:t>
        <a:bodyPr/>
        <a:lstStyle/>
        <a:p>
          <a:endParaRPr lang="en-US"/>
        </a:p>
      </dgm:t>
    </dgm:pt>
    <dgm:pt modelId="{A3A19383-EF18-4100-AB82-1ADC4A119091}">
      <dgm:prSet custT="1"/>
      <dgm:spPr/>
      <dgm:t>
        <a:bodyPr/>
        <a:lstStyle/>
        <a:p>
          <a:pPr>
            <a:lnSpc>
              <a:spcPct val="100000"/>
            </a:lnSpc>
          </a:pPr>
          <a:r>
            <a:rPr lang="en-US" sz="1600" dirty="0"/>
            <a:t>The suitability of design &amp; operating effectiveness of the controls to achieve the objectives of the system or program</a:t>
          </a:r>
        </a:p>
      </dgm:t>
    </dgm:pt>
    <dgm:pt modelId="{FDA981C7-0400-4797-A638-453FD530D21C}" type="parTrans" cxnId="{7A9D42D0-4FEC-4B20-B711-2631D3ED6E54}">
      <dgm:prSet/>
      <dgm:spPr/>
      <dgm:t>
        <a:bodyPr/>
        <a:lstStyle/>
        <a:p>
          <a:endParaRPr lang="en-US"/>
        </a:p>
      </dgm:t>
    </dgm:pt>
    <dgm:pt modelId="{F95B87BC-C83F-43E5-A787-BC21DD6D777D}" type="sibTrans" cxnId="{7A9D42D0-4FEC-4B20-B711-2631D3ED6E54}">
      <dgm:prSet/>
      <dgm:spPr/>
      <dgm:t>
        <a:bodyPr/>
        <a:lstStyle/>
        <a:p>
          <a:endParaRPr lang="en-US"/>
        </a:p>
      </dgm:t>
    </dgm:pt>
    <dgm:pt modelId="{26373924-F603-4990-B684-F9448B69AD8C}">
      <dgm:prSet custT="1"/>
      <dgm:spPr/>
      <dgm:t>
        <a:bodyPr/>
        <a:lstStyle/>
        <a:p>
          <a:pPr>
            <a:lnSpc>
              <a:spcPct val="100000"/>
            </a:lnSpc>
          </a:pPr>
          <a:r>
            <a:rPr lang="en-US" sz="1600" dirty="0"/>
            <a:t>The entity’s cybersecurity risk management program (SOC for Cybersecurity)</a:t>
          </a:r>
        </a:p>
      </dgm:t>
    </dgm:pt>
    <dgm:pt modelId="{5C6B3197-BE0C-4EA4-9F43-4F8D0AABD50F}" type="parTrans" cxnId="{B8718384-2FDE-44EC-9086-18A3FC74B60B}">
      <dgm:prSet/>
      <dgm:spPr/>
    </dgm:pt>
    <dgm:pt modelId="{F8D78B82-24D3-4EC5-B77B-45C4214D341F}" type="sibTrans" cxnId="{B8718384-2FDE-44EC-9086-18A3FC74B60B}">
      <dgm:prSet/>
      <dgm:spPr/>
    </dgm:pt>
    <dgm:pt modelId="{7D2A5068-19F3-4473-BDCD-E64D5DAA4D81}" type="pres">
      <dgm:prSet presAssocID="{F16E64BA-6A54-40B5-A51A-B260F35D1147}" presName="Name0" presStyleCnt="0">
        <dgm:presLayoutVars>
          <dgm:dir/>
          <dgm:animLvl val="lvl"/>
          <dgm:resizeHandles val="exact"/>
        </dgm:presLayoutVars>
      </dgm:prSet>
      <dgm:spPr/>
    </dgm:pt>
    <dgm:pt modelId="{1A757CE3-1A12-4D3E-8C15-2018B471237F}" type="pres">
      <dgm:prSet presAssocID="{DB7DA893-F925-4590-A1CC-5D07448658FB}" presName="composite" presStyleCnt="0"/>
      <dgm:spPr/>
    </dgm:pt>
    <dgm:pt modelId="{063858BC-9E04-4925-B830-AFAA6171D49F}" type="pres">
      <dgm:prSet presAssocID="{DB7DA893-F925-4590-A1CC-5D07448658FB}" presName="parTx" presStyleLbl="alignNode1" presStyleIdx="0" presStyleCnt="3">
        <dgm:presLayoutVars>
          <dgm:chMax val="0"/>
          <dgm:chPref val="0"/>
          <dgm:bulletEnabled val="1"/>
        </dgm:presLayoutVars>
      </dgm:prSet>
      <dgm:spPr/>
    </dgm:pt>
    <dgm:pt modelId="{8E602B18-1BBB-4B3E-AD90-27E94E79311E}" type="pres">
      <dgm:prSet presAssocID="{DB7DA893-F925-4590-A1CC-5D07448658FB}" presName="desTx" presStyleLbl="alignAccFollowNode1" presStyleIdx="0" presStyleCnt="3">
        <dgm:presLayoutVars>
          <dgm:bulletEnabled val="1"/>
        </dgm:presLayoutVars>
      </dgm:prSet>
      <dgm:spPr/>
    </dgm:pt>
    <dgm:pt modelId="{BC2CAD96-4F53-4646-BD38-4E012E8F8AB8}" type="pres">
      <dgm:prSet presAssocID="{F42B7DE4-6C93-4ED5-82CD-46DB63445A1C}" presName="space" presStyleCnt="0"/>
      <dgm:spPr/>
    </dgm:pt>
    <dgm:pt modelId="{B11001E9-258F-4689-A94A-3B41818B2869}" type="pres">
      <dgm:prSet presAssocID="{4BD9AE3A-D20F-46D6-9AAD-497AC66412C4}" presName="composite" presStyleCnt="0"/>
      <dgm:spPr/>
    </dgm:pt>
    <dgm:pt modelId="{89FA5DF9-97E2-48FD-98A8-9B50AC4CF9B2}" type="pres">
      <dgm:prSet presAssocID="{4BD9AE3A-D20F-46D6-9AAD-497AC66412C4}" presName="parTx" presStyleLbl="alignNode1" presStyleIdx="1" presStyleCnt="3">
        <dgm:presLayoutVars>
          <dgm:chMax val="0"/>
          <dgm:chPref val="0"/>
          <dgm:bulletEnabled val="1"/>
        </dgm:presLayoutVars>
      </dgm:prSet>
      <dgm:spPr/>
    </dgm:pt>
    <dgm:pt modelId="{4642A943-CA53-4BF9-A8E8-96822E92E984}" type="pres">
      <dgm:prSet presAssocID="{4BD9AE3A-D20F-46D6-9AAD-497AC66412C4}" presName="desTx" presStyleLbl="alignAccFollowNode1" presStyleIdx="1" presStyleCnt="3">
        <dgm:presLayoutVars>
          <dgm:bulletEnabled val="1"/>
        </dgm:presLayoutVars>
      </dgm:prSet>
      <dgm:spPr/>
    </dgm:pt>
    <dgm:pt modelId="{41571578-C07E-406C-B164-72458A3498D4}" type="pres">
      <dgm:prSet presAssocID="{40B1BDE5-DED3-4641-8192-CB6423F74013}" presName="space" presStyleCnt="0"/>
      <dgm:spPr/>
    </dgm:pt>
    <dgm:pt modelId="{B3D29D22-D02F-4634-BB6D-9F3F1F805998}" type="pres">
      <dgm:prSet presAssocID="{A794EAED-7290-4D03-8560-797F8C17F211}" presName="composite" presStyleCnt="0"/>
      <dgm:spPr/>
    </dgm:pt>
    <dgm:pt modelId="{8B775C27-BB6C-4731-A830-23AC942BDAA7}" type="pres">
      <dgm:prSet presAssocID="{A794EAED-7290-4D03-8560-797F8C17F211}" presName="parTx" presStyleLbl="alignNode1" presStyleIdx="2" presStyleCnt="3">
        <dgm:presLayoutVars>
          <dgm:chMax val="0"/>
          <dgm:chPref val="0"/>
          <dgm:bulletEnabled val="1"/>
        </dgm:presLayoutVars>
      </dgm:prSet>
      <dgm:spPr/>
    </dgm:pt>
    <dgm:pt modelId="{13A9C47E-C20B-4675-B171-4A5F41BD1C8A}" type="pres">
      <dgm:prSet presAssocID="{A794EAED-7290-4D03-8560-797F8C17F211}" presName="desTx" presStyleLbl="alignAccFollowNode1" presStyleIdx="2" presStyleCnt="3">
        <dgm:presLayoutVars>
          <dgm:bulletEnabled val="1"/>
        </dgm:presLayoutVars>
      </dgm:prSet>
      <dgm:spPr/>
    </dgm:pt>
  </dgm:ptLst>
  <dgm:cxnLst>
    <dgm:cxn modelId="{B45FE703-4B6B-494C-8758-012411733C93}" srcId="{4BD9AE3A-D20F-46D6-9AAD-497AC66412C4}" destId="{5A7C6908-FFC7-4903-A333-99812CF87C13}" srcOrd="1" destOrd="0" parTransId="{0C692789-F745-4706-8287-B9ACBA96E4FB}" sibTransId="{F8A6F346-04D7-462D-9775-A75FD6F61C9D}"/>
    <dgm:cxn modelId="{847B0909-3A63-47C4-BDBB-645A0DAC869F}" type="presOf" srcId="{4BD9AE3A-D20F-46D6-9AAD-497AC66412C4}" destId="{89FA5DF9-97E2-48FD-98A8-9B50AC4CF9B2}" srcOrd="0" destOrd="0" presId="urn:microsoft.com/office/officeart/2005/8/layout/hList1"/>
    <dgm:cxn modelId="{BB2EB710-0299-42BF-8955-96228584C5A4}" type="presOf" srcId="{F16E64BA-6A54-40B5-A51A-B260F35D1147}" destId="{7D2A5068-19F3-4473-BDCD-E64D5DAA4D81}" srcOrd="0" destOrd="0" presId="urn:microsoft.com/office/officeart/2005/8/layout/hList1"/>
    <dgm:cxn modelId="{E015C716-3095-44B9-89F0-E78222EC99C3}" srcId="{A794EAED-7290-4D03-8560-797F8C17F211}" destId="{860DB657-2C61-40CC-8D0F-5F49CB27C031}" srcOrd="0" destOrd="0" parTransId="{33F8B457-C78F-44D8-B759-707661417E51}" sibTransId="{C6E43113-D75D-48E7-BEE3-5A96A4198C07}"/>
    <dgm:cxn modelId="{E1E2612B-6DBD-489E-8828-DB65DBE703D6}" type="presOf" srcId="{A3A19383-EF18-4100-AB82-1ADC4A119091}" destId="{13A9C47E-C20B-4675-B171-4A5F41BD1C8A}" srcOrd="0" destOrd="1" presId="urn:microsoft.com/office/officeart/2005/8/layout/hList1"/>
    <dgm:cxn modelId="{8E609036-2B6B-4F7B-9519-3E598A26F454}" srcId="{DB7DA893-F925-4590-A1CC-5D07448658FB}" destId="{34FB8E74-C0EE-41CD-A2E4-3A5BBDB481BD}" srcOrd="0" destOrd="0" parTransId="{13749B40-A425-4387-9226-414395B97D44}" sibTransId="{DADB52F7-85E5-444B-8A13-B9B6AB2E6310}"/>
    <dgm:cxn modelId="{D630F54B-E1BA-4E56-BEF0-752F9F7056D8}" srcId="{F16E64BA-6A54-40B5-A51A-B260F35D1147}" destId="{A794EAED-7290-4D03-8560-797F8C17F211}" srcOrd="2" destOrd="0" parTransId="{C2987E7D-234E-45A0-BB2C-A8CDD43B5F30}" sibTransId="{8718F768-AF95-4525-974B-16D532E3922A}"/>
    <dgm:cxn modelId="{24FC2C54-329C-4959-A694-F7F649E1F312}" srcId="{F16E64BA-6A54-40B5-A51A-B260F35D1147}" destId="{DB7DA893-F925-4590-A1CC-5D07448658FB}" srcOrd="0" destOrd="0" parTransId="{D8AFC0D1-3126-4A6E-8E05-C596019A5589}" sibTransId="{F42B7DE4-6C93-4ED5-82CD-46DB63445A1C}"/>
    <dgm:cxn modelId="{B8A0377F-EB92-46A5-B2AB-8FFFE4286AAB}" srcId="{F16E64BA-6A54-40B5-A51A-B260F35D1147}" destId="{4BD9AE3A-D20F-46D6-9AAD-497AC66412C4}" srcOrd="1" destOrd="0" parTransId="{AD47A3CA-6568-4824-A00C-D19F1FF73396}" sibTransId="{40B1BDE5-DED3-4641-8192-CB6423F74013}"/>
    <dgm:cxn modelId="{DF7F1283-983A-497C-AEE2-3F9C61DB20CA}" type="presOf" srcId="{34FB8E74-C0EE-41CD-A2E4-3A5BBDB481BD}" destId="{8E602B18-1BBB-4B3E-AD90-27E94E79311E}" srcOrd="0" destOrd="0" presId="urn:microsoft.com/office/officeart/2005/8/layout/hList1"/>
    <dgm:cxn modelId="{B8718384-2FDE-44EC-9086-18A3FC74B60B}" srcId="{DB7DA893-F925-4590-A1CC-5D07448658FB}" destId="{26373924-F603-4990-B684-F9448B69AD8C}" srcOrd="1" destOrd="0" parTransId="{5C6B3197-BE0C-4EA4-9F43-4F8D0AABD50F}" sibTransId="{F8D78B82-24D3-4EC5-B77B-45C4214D341F}"/>
    <dgm:cxn modelId="{447E208A-F7BE-4738-AED4-7F29C2FE6794}" type="presOf" srcId="{A794EAED-7290-4D03-8560-797F8C17F211}" destId="{8B775C27-BB6C-4731-A830-23AC942BDAA7}" srcOrd="0" destOrd="0" presId="urn:microsoft.com/office/officeart/2005/8/layout/hList1"/>
    <dgm:cxn modelId="{60CB7CB0-D233-48A3-9501-D2C8404F30AD}" type="presOf" srcId="{DB7DA893-F925-4590-A1CC-5D07448658FB}" destId="{063858BC-9E04-4925-B830-AFAA6171D49F}" srcOrd="0" destOrd="0" presId="urn:microsoft.com/office/officeart/2005/8/layout/hList1"/>
    <dgm:cxn modelId="{8BCDBDC9-1D1C-4D99-964C-ED856C64281C}" type="presOf" srcId="{26373924-F603-4990-B684-F9448B69AD8C}" destId="{8E602B18-1BBB-4B3E-AD90-27E94E79311E}" srcOrd="0" destOrd="1" presId="urn:microsoft.com/office/officeart/2005/8/layout/hList1"/>
    <dgm:cxn modelId="{7A9D42D0-4FEC-4B20-B711-2631D3ED6E54}" srcId="{A794EAED-7290-4D03-8560-797F8C17F211}" destId="{A3A19383-EF18-4100-AB82-1ADC4A119091}" srcOrd="1" destOrd="0" parTransId="{FDA981C7-0400-4797-A638-453FD530D21C}" sibTransId="{F95B87BC-C83F-43E5-A787-BC21DD6D777D}"/>
    <dgm:cxn modelId="{1DCE5AD1-E3FC-4DD5-8944-E7EB06A65E0F}" srcId="{4BD9AE3A-D20F-46D6-9AAD-497AC66412C4}" destId="{3E7EF365-4ED6-4CA6-BCD5-48ECCC1D3E8F}" srcOrd="0" destOrd="0" parTransId="{AE632892-29E4-407B-8081-8F413B06E6E0}" sibTransId="{6713C97D-193D-4A15-BA39-64095FB3AB85}"/>
    <dgm:cxn modelId="{73B0BFE9-220A-400E-8EF5-6F0DB0B90DC8}" type="presOf" srcId="{860DB657-2C61-40CC-8D0F-5F49CB27C031}" destId="{13A9C47E-C20B-4675-B171-4A5F41BD1C8A}" srcOrd="0" destOrd="0" presId="urn:microsoft.com/office/officeart/2005/8/layout/hList1"/>
    <dgm:cxn modelId="{29671BFA-BE35-46A5-A1CC-15E9BAE5EF9E}" type="presOf" srcId="{3E7EF365-4ED6-4CA6-BCD5-48ECCC1D3E8F}" destId="{4642A943-CA53-4BF9-A8E8-96822E92E984}" srcOrd="0" destOrd="0" presId="urn:microsoft.com/office/officeart/2005/8/layout/hList1"/>
    <dgm:cxn modelId="{72C83CFF-360C-4C95-9D7A-7F82E88D05A3}" type="presOf" srcId="{5A7C6908-FFC7-4903-A333-99812CF87C13}" destId="{4642A943-CA53-4BF9-A8E8-96822E92E984}" srcOrd="0" destOrd="1" presId="urn:microsoft.com/office/officeart/2005/8/layout/hList1"/>
    <dgm:cxn modelId="{3A8C7017-7419-4DDA-8162-94088F06A095}" type="presParOf" srcId="{7D2A5068-19F3-4473-BDCD-E64D5DAA4D81}" destId="{1A757CE3-1A12-4D3E-8C15-2018B471237F}" srcOrd="0" destOrd="0" presId="urn:microsoft.com/office/officeart/2005/8/layout/hList1"/>
    <dgm:cxn modelId="{4A0E439A-D9E1-44A6-B130-FC5DC8CE6E9D}" type="presParOf" srcId="{1A757CE3-1A12-4D3E-8C15-2018B471237F}" destId="{063858BC-9E04-4925-B830-AFAA6171D49F}" srcOrd="0" destOrd="0" presId="urn:microsoft.com/office/officeart/2005/8/layout/hList1"/>
    <dgm:cxn modelId="{2EA21637-1BF4-401B-BABA-628E3DD68DD0}" type="presParOf" srcId="{1A757CE3-1A12-4D3E-8C15-2018B471237F}" destId="{8E602B18-1BBB-4B3E-AD90-27E94E79311E}" srcOrd="1" destOrd="0" presId="urn:microsoft.com/office/officeart/2005/8/layout/hList1"/>
    <dgm:cxn modelId="{AE6984EA-1795-48F8-B372-84E697E37844}" type="presParOf" srcId="{7D2A5068-19F3-4473-BDCD-E64D5DAA4D81}" destId="{BC2CAD96-4F53-4646-BD38-4E012E8F8AB8}" srcOrd="1" destOrd="0" presId="urn:microsoft.com/office/officeart/2005/8/layout/hList1"/>
    <dgm:cxn modelId="{89E4FE75-D935-4856-8FBB-574BE2D7066B}" type="presParOf" srcId="{7D2A5068-19F3-4473-BDCD-E64D5DAA4D81}" destId="{B11001E9-258F-4689-A94A-3B41818B2869}" srcOrd="2" destOrd="0" presId="urn:microsoft.com/office/officeart/2005/8/layout/hList1"/>
    <dgm:cxn modelId="{A6DEE3F3-266E-4187-BC79-61BE6B8448DE}" type="presParOf" srcId="{B11001E9-258F-4689-A94A-3B41818B2869}" destId="{89FA5DF9-97E2-48FD-98A8-9B50AC4CF9B2}" srcOrd="0" destOrd="0" presId="urn:microsoft.com/office/officeart/2005/8/layout/hList1"/>
    <dgm:cxn modelId="{B61B11BA-2B93-4267-8E26-7548D3A0A79D}" type="presParOf" srcId="{B11001E9-258F-4689-A94A-3B41818B2869}" destId="{4642A943-CA53-4BF9-A8E8-96822E92E984}" srcOrd="1" destOrd="0" presId="urn:microsoft.com/office/officeart/2005/8/layout/hList1"/>
    <dgm:cxn modelId="{046C17E2-9F47-4F14-86F5-1D62E017FB93}" type="presParOf" srcId="{7D2A5068-19F3-4473-BDCD-E64D5DAA4D81}" destId="{41571578-C07E-406C-B164-72458A3498D4}" srcOrd="3" destOrd="0" presId="urn:microsoft.com/office/officeart/2005/8/layout/hList1"/>
    <dgm:cxn modelId="{564F1F45-629A-4513-8D54-2A2DC51A60FC}" type="presParOf" srcId="{7D2A5068-19F3-4473-BDCD-E64D5DAA4D81}" destId="{B3D29D22-D02F-4634-BB6D-9F3F1F805998}" srcOrd="4" destOrd="0" presId="urn:microsoft.com/office/officeart/2005/8/layout/hList1"/>
    <dgm:cxn modelId="{D7C2AE2B-6E73-408F-9CD8-66FDF19BEE3F}" type="presParOf" srcId="{B3D29D22-D02F-4634-BB6D-9F3F1F805998}" destId="{8B775C27-BB6C-4731-A830-23AC942BDAA7}" srcOrd="0" destOrd="0" presId="urn:microsoft.com/office/officeart/2005/8/layout/hList1"/>
    <dgm:cxn modelId="{1E8351D2-85F0-4A73-84E0-7488244B77E6}" type="presParOf" srcId="{B3D29D22-D02F-4634-BB6D-9F3F1F805998}" destId="{13A9C47E-C20B-4675-B171-4A5F41BD1C8A}"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85A2C5-7218-4620-980B-A96BEFAAD2A3}">
      <dsp:nvSpPr>
        <dsp:cNvPr id="0" name=""/>
        <dsp:cNvSpPr/>
      </dsp:nvSpPr>
      <dsp:spPr>
        <a:xfrm>
          <a:off x="16" y="2612723"/>
          <a:ext cx="8577878" cy="1158141"/>
        </a:xfrm>
        <a:prstGeom prst="roundRect">
          <a:avLst>
            <a:gd name="adj" fmla="val 10000"/>
          </a:avLst>
        </a:prstGeom>
        <a:solidFill>
          <a:schemeClr val="accent1">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dirty="0"/>
            <a:t>System and Organization Controls (SOC)</a:t>
          </a:r>
          <a:endParaRPr lang="en-US" sz="3200" i="1" kern="1200" dirty="0"/>
        </a:p>
      </dsp:txBody>
      <dsp:txXfrm>
        <a:off x="33937" y="2646644"/>
        <a:ext cx="8510036" cy="1090299"/>
      </dsp:txXfrm>
    </dsp:sp>
    <dsp:sp modelId="{0A1F5B91-523B-4A7A-B602-7AF9983DAC68}">
      <dsp:nvSpPr>
        <dsp:cNvPr id="0" name=""/>
        <dsp:cNvSpPr/>
      </dsp:nvSpPr>
      <dsp:spPr>
        <a:xfrm>
          <a:off x="0" y="1306363"/>
          <a:ext cx="4386703" cy="1158141"/>
        </a:xfrm>
        <a:prstGeom prst="roundRect">
          <a:avLst>
            <a:gd name="adj" fmla="val 10000"/>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i="0" kern="1200" dirty="0"/>
            <a:t>SOC for </a:t>
          </a:r>
        </a:p>
        <a:p>
          <a:pPr marL="0" lvl="0" indent="0" algn="ctr" defTabSz="889000">
            <a:lnSpc>
              <a:spcPct val="90000"/>
            </a:lnSpc>
            <a:spcBef>
              <a:spcPct val="0"/>
            </a:spcBef>
            <a:spcAft>
              <a:spcPct val="35000"/>
            </a:spcAft>
            <a:buNone/>
          </a:pPr>
          <a:r>
            <a:rPr lang="en-US" sz="2000" i="0" kern="1200" dirty="0"/>
            <a:t>Service Organizations</a:t>
          </a:r>
        </a:p>
      </dsp:txBody>
      <dsp:txXfrm>
        <a:off x="33921" y="1340284"/>
        <a:ext cx="4318861" cy="1090299"/>
      </dsp:txXfrm>
    </dsp:sp>
    <dsp:sp modelId="{6C9EE4D1-77D3-4292-B37A-25BC79F9F28B}">
      <dsp:nvSpPr>
        <dsp:cNvPr id="0" name=""/>
        <dsp:cNvSpPr/>
      </dsp:nvSpPr>
      <dsp:spPr>
        <a:xfrm>
          <a:off x="54590" y="0"/>
          <a:ext cx="1426820" cy="1158141"/>
        </a:xfrm>
        <a:prstGeom prst="roundRect">
          <a:avLst>
            <a:gd name="adj" fmla="val 10000"/>
          </a:avLst>
        </a:prstGeom>
        <a:solidFill>
          <a:schemeClr val="accent1">
            <a:tint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SOC 1</a:t>
          </a:r>
          <a:endParaRPr lang="en-US" sz="2000" i="0" kern="1200" dirty="0"/>
        </a:p>
      </dsp:txBody>
      <dsp:txXfrm>
        <a:off x="88511" y="33921"/>
        <a:ext cx="1358978" cy="1090299"/>
      </dsp:txXfrm>
    </dsp:sp>
    <dsp:sp modelId="{870CBB0E-0D14-4DB2-88BC-0746519F2DD6}">
      <dsp:nvSpPr>
        <dsp:cNvPr id="0" name=""/>
        <dsp:cNvSpPr/>
      </dsp:nvSpPr>
      <dsp:spPr>
        <a:xfrm>
          <a:off x="1504748" y="0"/>
          <a:ext cx="1441331" cy="1158141"/>
        </a:xfrm>
        <a:prstGeom prst="roundRect">
          <a:avLst>
            <a:gd name="adj" fmla="val 10000"/>
          </a:avLst>
        </a:prstGeom>
        <a:solidFill>
          <a:schemeClr val="accent1">
            <a:tint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i="0" kern="1200" dirty="0"/>
            <a:t>SOC 2</a:t>
          </a:r>
        </a:p>
      </dsp:txBody>
      <dsp:txXfrm>
        <a:off x="1538669" y="33921"/>
        <a:ext cx="1373489" cy="1090299"/>
      </dsp:txXfrm>
    </dsp:sp>
    <dsp:sp modelId="{F0F0E9CF-2CD3-4E43-A69E-54479B4669D1}">
      <dsp:nvSpPr>
        <dsp:cNvPr id="0" name=""/>
        <dsp:cNvSpPr/>
      </dsp:nvSpPr>
      <dsp:spPr>
        <a:xfrm>
          <a:off x="3032703" y="0"/>
          <a:ext cx="1356674" cy="1158141"/>
        </a:xfrm>
        <a:prstGeom prst="roundRect">
          <a:avLst>
            <a:gd name="adj" fmla="val 10000"/>
          </a:avLst>
        </a:prstGeom>
        <a:solidFill>
          <a:schemeClr val="accent1">
            <a:tint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100000"/>
            </a:lnSpc>
            <a:spcBef>
              <a:spcPct val="0"/>
            </a:spcBef>
            <a:spcAft>
              <a:spcPts val="0"/>
            </a:spcAft>
            <a:buNone/>
          </a:pPr>
          <a:r>
            <a:rPr lang="en-US" sz="2400" i="0" kern="1200" dirty="0"/>
            <a:t>SOC 3</a:t>
          </a:r>
        </a:p>
      </dsp:txBody>
      <dsp:txXfrm>
        <a:off x="3066624" y="33921"/>
        <a:ext cx="1288832" cy="1090299"/>
      </dsp:txXfrm>
    </dsp:sp>
    <dsp:sp modelId="{547749D3-6C58-4215-9EA2-D6801EFC06B1}">
      <dsp:nvSpPr>
        <dsp:cNvPr id="0" name=""/>
        <dsp:cNvSpPr/>
      </dsp:nvSpPr>
      <dsp:spPr>
        <a:xfrm>
          <a:off x="4555204" y="1306361"/>
          <a:ext cx="1927094" cy="1158141"/>
        </a:xfrm>
        <a:prstGeom prst="roundRect">
          <a:avLst>
            <a:gd name="adj" fmla="val 10000"/>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100000"/>
            </a:lnSpc>
            <a:spcBef>
              <a:spcPct val="0"/>
            </a:spcBef>
            <a:spcAft>
              <a:spcPts val="0"/>
            </a:spcAft>
            <a:buNone/>
          </a:pPr>
          <a:r>
            <a:rPr lang="en-US" sz="1800" i="0" kern="1200" dirty="0"/>
            <a:t>SOC for Cybersecurity</a:t>
          </a:r>
        </a:p>
      </dsp:txBody>
      <dsp:txXfrm>
        <a:off x="4589125" y="1340282"/>
        <a:ext cx="1859252" cy="1090299"/>
      </dsp:txXfrm>
    </dsp:sp>
    <dsp:sp modelId="{5B4DCE98-A1A5-413A-A624-6BE803167C58}">
      <dsp:nvSpPr>
        <dsp:cNvPr id="0" name=""/>
        <dsp:cNvSpPr/>
      </dsp:nvSpPr>
      <dsp:spPr>
        <a:xfrm>
          <a:off x="6650800" y="1306361"/>
          <a:ext cx="1927094" cy="1158141"/>
        </a:xfrm>
        <a:prstGeom prst="roundRect">
          <a:avLst>
            <a:gd name="adj" fmla="val 10000"/>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100000"/>
            </a:lnSpc>
            <a:spcBef>
              <a:spcPct val="0"/>
            </a:spcBef>
            <a:spcAft>
              <a:spcPts val="0"/>
            </a:spcAft>
            <a:buNone/>
          </a:pPr>
          <a:r>
            <a:rPr lang="en-US" sz="1800" i="0" kern="1200" dirty="0"/>
            <a:t>SOC for Vendor Supply Chain (Under development</a:t>
          </a:r>
          <a:r>
            <a:rPr lang="en-US" sz="1400" i="0" kern="1200" dirty="0"/>
            <a:t>)</a:t>
          </a:r>
        </a:p>
      </dsp:txBody>
      <dsp:txXfrm>
        <a:off x="6684721" y="1340282"/>
        <a:ext cx="1859252" cy="109029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3858BC-9E04-4925-B830-AFAA6171D49F}">
      <dsp:nvSpPr>
        <dsp:cNvPr id="0" name=""/>
        <dsp:cNvSpPr/>
      </dsp:nvSpPr>
      <dsp:spPr>
        <a:xfrm>
          <a:off x="2559" y="1686"/>
          <a:ext cx="2495847" cy="998339"/>
        </a:xfrm>
        <a:prstGeom prst="rect">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100000"/>
            </a:lnSpc>
            <a:spcBef>
              <a:spcPct val="0"/>
            </a:spcBef>
            <a:spcAft>
              <a:spcPct val="35000"/>
            </a:spcAft>
            <a:buNone/>
          </a:pPr>
          <a:r>
            <a:rPr lang="en-US" sz="2000" b="1" kern="1200" dirty="0"/>
            <a:t>Management’s Description of:</a:t>
          </a:r>
        </a:p>
      </dsp:txBody>
      <dsp:txXfrm>
        <a:off x="2559" y="1686"/>
        <a:ext cx="2495847" cy="998339"/>
      </dsp:txXfrm>
    </dsp:sp>
    <dsp:sp modelId="{8E602B18-1BBB-4B3E-AD90-27E94E79311E}">
      <dsp:nvSpPr>
        <dsp:cNvPr id="0" name=""/>
        <dsp:cNvSpPr/>
      </dsp:nvSpPr>
      <dsp:spPr>
        <a:xfrm>
          <a:off x="2559" y="1000025"/>
          <a:ext cx="2495847" cy="2547360"/>
        </a:xfrm>
        <a:prstGeom prst="rect">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100000"/>
            </a:lnSpc>
            <a:spcBef>
              <a:spcPct val="0"/>
            </a:spcBef>
            <a:spcAft>
              <a:spcPct val="15000"/>
            </a:spcAft>
            <a:buChar char="•"/>
          </a:pPr>
          <a:r>
            <a:rPr lang="en-US" sz="1600" kern="1200" dirty="0"/>
            <a:t>The service organizations system (SOC 1, SOC 2 and SOC for Supply Chain)</a:t>
          </a:r>
        </a:p>
        <a:p>
          <a:pPr marL="171450" lvl="1" indent="-171450" algn="l" defTabSz="711200">
            <a:lnSpc>
              <a:spcPct val="100000"/>
            </a:lnSpc>
            <a:spcBef>
              <a:spcPct val="0"/>
            </a:spcBef>
            <a:spcAft>
              <a:spcPct val="15000"/>
            </a:spcAft>
            <a:buChar char="•"/>
          </a:pPr>
          <a:r>
            <a:rPr lang="en-US" sz="1600" kern="1200" dirty="0"/>
            <a:t>The entity’s cybersecurity risk management program (SOC for Cybersecurity)</a:t>
          </a:r>
        </a:p>
      </dsp:txBody>
      <dsp:txXfrm>
        <a:off x="2559" y="1000025"/>
        <a:ext cx="2495847" cy="2547360"/>
      </dsp:txXfrm>
    </dsp:sp>
    <dsp:sp modelId="{89FA5DF9-97E2-48FD-98A8-9B50AC4CF9B2}">
      <dsp:nvSpPr>
        <dsp:cNvPr id="0" name=""/>
        <dsp:cNvSpPr/>
      </dsp:nvSpPr>
      <dsp:spPr>
        <a:xfrm>
          <a:off x="2847826" y="1686"/>
          <a:ext cx="2495847" cy="998339"/>
        </a:xfrm>
        <a:prstGeom prst="rect">
          <a:avLst/>
        </a:prstGeom>
        <a:solidFill>
          <a:schemeClr val="accent5">
            <a:hueOff val="-7710498"/>
            <a:satOff val="10321"/>
            <a:lumOff val="8334"/>
            <a:alphaOff val="0"/>
          </a:schemeClr>
        </a:solidFill>
        <a:ln w="25400" cap="flat" cmpd="sng" algn="ctr">
          <a:solidFill>
            <a:schemeClr val="accent5">
              <a:hueOff val="-7710498"/>
              <a:satOff val="10321"/>
              <a:lumOff val="833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100000"/>
            </a:lnSpc>
            <a:spcBef>
              <a:spcPct val="0"/>
            </a:spcBef>
            <a:spcAft>
              <a:spcPct val="35000"/>
            </a:spcAft>
            <a:buNone/>
          </a:pPr>
          <a:r>
            <a:rPr lang="en-US" sz="2000" b="1" kern="1200" dirty="0"/>
            <a:t>Management’s Assertion on:</a:t>
          </a:r>
        </a:p>
      </dsp:txBody>
      <dsp:txXfrm>
        <a:off x="2847826" y="1686"/>
        <a:ext cx="2495847" cy="998339"/>
      </dsp:txXfrm>
    </dsp:sp>
    <dsp:sp modelId="{4642A943-CA53-4BF9-A8E8-96822E92E984}">
      <dsp:nvSpPr>
        <dsp:cNvPr id="0" name=""/>
        <dsp:cNvSpPr/>
      </dsp:nvSpPr>
      <dsp:spPr>
        <a:xfrm>
          <a:off x="2847826" y="1000025"/>
          <a:ext cx="2495847" cy="2547360"/>
        </a:xfrm>
        <a:prstGeom prst="rect">
          <a:avLst/>
        </a:prstGeom>
        <a:solidFill>
          <a:schemeClr val="accent5">
            <a:tint val="40000"/>
            <a:alpha val="90000"/>
            <a:hueOff val="-7757032"/>
            <a:satOff val="21698"/>
            <a:lumOff val="2360"/>
            <a:alphaOff val="0"/>
          </a:schemeClr>
        </a:solidFill>
        <a:ln w="25400" cap="flat" cmpd="sng" algn="ctr">
          <a:solidFill>
            <a:schemeClr val="accent5">
              <a:tint val="40000"/>
              <a:alpha val="90000"/>
              <a:hueOff val="-7757032"/>
              <a:satOff val="21698"/>
              <a:lumOff val="236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100000"/>
            </a:lnSpc>
            <a:spcBef>
              <a:spcPct val="0"/>
            </a:spcBef>
            <a:spcAft>
              <a:spcPct val="15000"/>
            </a:spcAft>
            <a:buChar char="•"/>
          </a:pPr>
          <a:r>
            <a:rPr lang="en-US" sz="1600" kern="1200" dirty="0"/>
            <a:t>The presentation of the system description (except SOC 3)</a:t>
          </a:r>
        </a:p>
        <a:p>
          <a:pPr marL="171450" lvl="1" indent="-171450" algn="l" defTabSz="711200">
            <a:lnSpc>
              <a:spcPct val="100000"/>
            </a:lnSpc>
            <a:spcBef>
              <a:spcPct val="0"/>
            </a:spcBef>
            <a:spcAft>
              <a:spcPct val="15000"/>
            </a:spcAft>
            <a:buChar char="•"/>
          </a:pPr>
          <a:r>
            <a:rPr lang="en-US" sz="1600" kern="1200" dirty="0"/>
            <a:t>The suitability of design &amp; operating effectiveness of the controls to achieve the objectives of the system or program</a:t>
          </a:r>
        </a:p>
      </dsp:txBody>
      <dsp:txXfrm>
        <a:off x="2847826" y="1000025"/>
        <a:ext cx="2495847" cy="2547360"/>
      </dsp:txXfrm>
    </dsp:sp>
    <dsp:sp modelId="{8B775C27-BB6C-4731-A830-23AC942BDAA7}">
      <dsp:nvSpPr>
        <dsp:cNvPr id="0" name=""/>
        <dsp:cNvSpPr/>
      </dsp:nvSpPr>
      <dsp:spPr>
        <a:xfrm>
          <a:off x="5693092" y="1686"/>
          <a:ext cx="2495847" cy="998339"/>
        </a:xfrm>
        <a:prstGeom prst="rect">
          <a:avLst/>
        </a:prstGeom>
        <a:solidFill>
          <a:schemeClr val="accent5">
            <a:hueOff val="-15420996"/>
            <a:satOff val="20642"/>
            <a:lumOff val="16668"/>
            <a:alphaOff val="0"/>
          </a:schemeClr>
        </a:solidFill>
        <a:ln w="25400" cap="flat" cmpd="sng" algn="ctr">
          <a:solidFill>
            <a:schemeClr val="accent5">
              <a:hueOff val="-15420996"/>
              <a:satOff val="20642"/>
              <a:lumOff val="1666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100000"/>
            </a:lnSpc>
            <a:spcBef>
              <a:spcPct val="0"/>
            </a:spcBef>
            <a:spcAft>
              <a:spcPct val="35000"/>
            </a:spcAft>
            <a:buNone/>
          </a:pPr>
          <a:r>
            <a:rPr lang="en-US" sz="2000" b="1" kern="1200" dirty="0"/>
            <a:t>Practitioner’s Report on:</a:t>
          </a:r>
        </a:p>
      </dsp:txBody>
      <dsp:txXfrm>
        <a:off x="5693092" y="1686"/>
        <a:ext cx="2495847" cy="998339"/>
      </dsp:txXfrm>
    </dsp:sp>
    <dsp:sp modelId="{13A9C47E-C20B-4675-B171-4A5F41BD1C8A}">
      <dsp:nvSpPr>
        <dsp:cNvPr id="0" name=""/>
        <dsp:cNvSpPr/>
      </dsp:nvSpPr>
      <dsp:spPr>
        <a:xfrm>
          <a:off x="5693092" y="1000025"/>
          <a:ext cx="2495847" cy="2547360"/>
        </a:xfrm>
        <a:prstGeom prst="rect">
          <a:avLst/>
        </a:prstGeom>
        <a:solidFill>
          <a:schemeClr val="accent5">
            <a:tint val="40000"/>
            <a:alpha val="90000"/>
            <a:hueOff val="-15514063"/>
            <a:satOff val="43395"/>
            <a:lumOff val="4721"/>
            <a:alphaOff val="0"/>
          </a:schemeClr>
        </a:solidFill>
        <a:ln w="25400" cap="flat" cmpd="sng" algn="ctr">
          <a:solidFill>
            <a:schemeClr val="accent5">
              <a:tint val="40000"/>
              <a:alpha val="90000"/>
              <a:hueOff val="-15514063"/>
              <a:satOff val="43395"/>
              <a:lumOff val="472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100000"/>
            </a:lnSpc>
            <a:spcBef>
              <a:spcPct val="0"/>
            </a:spcBef>
            <a:spcAft>
              <a:spcPct val="15000"/>
            </a:spcAft>
            <a:buChar char="•"/>
          </a:pPr>
          <a:r>
            <a:rPr lang="en-US" sz="1600" kern="1200" dirty="0"/>
            <a:t>The presentation of the system description (except SOC 3)</a:t>
          </a:r>
        </a:p>
        <a:p>
          <a:pPr marL="171450" lvl="1" indent="-171450" algn="l" defTabSz="711200">
            <a:lnSpc>
              <a:spcPct val="100000"/>
            </a:lnSpc>
            <a:spcBef>
              <a:spcPct val="0"/>
            </a:spcBef>
            <a:spcAft>
              <a:spcPct val="15000"/>
            </a:spcAft>
            <a:buChar char="•"/>
          </a:pPr>
          <a:r>
            <a:rPr lang="en-US" sz="1600" kern="1200" dirty="0"/>
            <a:t>The suitability of design &amp; operating effectiveness of the controls to achieve the objectives of the system or program</a:t>
          </a:r>
        </a:p>
      </dsp:txBody>
      <dsp:txXfrm>
        <a:off x="5693092" y="1000025"/>
        <a:ext cx="2495847" cy="2547360"/>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4" tIns="46586" rIns="93174" bIns="46586"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4" tIns="46586" rIns="93174" bIns="46586" rtlCol="0"/>
          <a:lstStyle>
            <a:lvl1pPr algn="r">
              <a:defRPr sz="1200"/>
            </a:lvl1pPr>
          </a:lstStyle>
          <a:p>
            <a:fld id="{1939D95F-9460-0440-9860-1A57FB5F8A2B}" type="datetimeFigureOut">
              <a:rPr lang="en-US" smtClean="0"/>
              <a:t>5/20/2019</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4" tIns="46586" rIns="93174" bIns="46586"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4" tIns="46586" rIns="93174" bIns="46586" rtlCol="0" anchor="b"/>
          <a:lstStyle>
            <a:lvl1pPr algn="r">
              <a:defRPr sz="1200"/>
            </a:lvl1pPr>
          </a:lstStyle>
          <a:p>
            <a:fld id="{BFFBB091-2F95-4A45-9F22-28B9876BB232}" type="slidenum">
              <a:rPr lang="en-US" smtClean="0"/>
              <a:t>‹#›</a:t>
            </a:fld>
            <a:endParaRPr lang="en-US"/>
          </a:p>
        </p:txBody>
      </p:sp>
    </p:spTree>
    <p:extLst>
      <p:ext uri="{BB962C8B-B14F-4D97-AF65-F5344CB8AC3E}">
        <p14:creationId xmlns:p14="http://schemas.microsoft.com/office/powerpoint/2010/main" val="75799722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4" tIns="46586" rIns="93174" bIns="46586"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4" tIns="46586" rIns="93174" bIns="46586" rtlCol="0"/>
          <a:lstStyle>
            <a:lvl1pPr algn="r">
              <a:defRPr sz="1200"/>
            </a:lvl1pPr>
          </a:lstStyle>
          <a:p>
            <a:fld id="{D83DAA10-76F1-BB44-9D35-7CFF32032758}" type="datetimeFigureOut">
              <a:rPr lang="en-US" smtClean="0"/>
              <a:t>5/20/2019</a:t>
            </a:fld>
            <a:endParaRPr lang="en-US"/>
          </a:p>
        </p:txBody>
      </p:sp>
      <p:sp>
        <p:nvSpPr>
          <p:cNvPr id="4" name="Slide Image Placeholder 3"/>
          <p:cNvSpPr>
            <a:spLocks noGrp="1" noRot="1" noChangeAspect="1"/>
          </p:cNvSpPr>
          <p:nvPr>
            <p:ph type="sldImg" idx="2"/>
          </p:nvPr>
        </p:nvSpPr>
        <p:spPr>
          <a:xfrm>
            <a:off x="407988" y="698500"/>
            <a:ext cx="6194425" cy="3484563"/>
          </a:xfrm>
          <a:prstGeom prst="rect">
            <a:avLst/>
          </a:prstGeom>
          <a:noFill/>
          <a:ln w="12700">
            <a:solidFill>
              <a:prstClr val="black"/>
            </a:solidFill>
          </a:ln>
        </p:spPr>
        <p:txBody>
          <a:bodyPr vert="horz" lIns="93174" tIns="46586" rIns="93174" bIns="46586"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4" tIns="46586" rIns="93174" bIns="46586"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4" tIns="46586" rIns="93174" bIns="46586"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4" tIns="46586" rIns="93174" bIns="46586" rtlCol="0" anchor="b"/>
          <a:lstStyle>
            <a:lvl1pPr algn="r">
              <a:defRPr sz="1200"/>
            </a:lvl1pPr>
          </a:lstStyle>
          <a:p>
            <a:fld id="{A3F9647A-3E31-3A41-A4E9-ABE8D6F99CD0}" type="slidenum">
              <a:rPr lang="en-US" smtClean="0"/>
              <a:t>‹#›</a:t>
            </a:fld>
            <a:endParaRPr lang="en-US"/>
          </a:p>
        </p:txBody>
      </p:sp>
    </p:spTree>
    <p:extLst>
      <p:ext uri="{BB962C8B-B14F-4D97-AF65-F5344CB8AC3E}">
        <p14:creationId xmlns:p14="http://schemas.microsoft.com/office/powerpoint/2010/main" val="148522315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F9647A-3E31-3A41-A4E9-ABE8D6F99CD0}" type="slidenum">
              <a:rPr lang="en-US" smtClean="0"/>
              <a:t>1</a:t>
            </a:fld>
            <a:endParaRPr lang="en-US"/>
          </a:p>
        </p:txBody>
      </p:sp>
    </p:spTree>
    <p:extLst>
      <p:ext uri="{BB962C8B-B14F-4D97-AF65-F5344CB8AC3E}">
        <p14:creationId xmlns:p14="http://schemas.microsoft.com/office/powerpoint/2010/main" val="31891786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826C640-4AFE-4363-88A1-EBE8005DE776}" type="slidenum">
              <a:rPr lang="en-US" smtClean="0"/>
              <a:t>10</a:t>
            </a:fld>
            <a:endParaRPr lang="en-US" dirty="0"/>
          </a:p>
        </p:txBody>
      </p:sp>
    </p:spTree>
    <p:extLst>
      <p:ext uri="{BB962C8B-B14F-4D97-AF65-F5344CB8AC3E}">
        <p14:creationId xmlns:p14="http://schemas.microsoft.com/office/powerpoint/2010/main" val="27282055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spcBef>
                <a:spcPts val="450"/>
              </a:spcBef>
            </a:pPr>
            <a:r>
              <a:rPr lang="en-US" dirty="0"/>
              <a:t>TSC is Outcome-based and Maps to common controls frameworks </a:t>
            </a:r>
          </a:p>
          <a:p>
            <a:pPr lvl="0">
              <a:spcBef>
                <a:spcPts val="450"/>
              </a:spcBef>
              <a:buFont typeface="Wingdings" panose="05000000000000000000" pitchFamily="2" charset="2"/>
              <a:buChar char="ü"/>
            </a:pPr>
            <a:r>
              <a:rPr lang="en-US" dirty="0"/>
              <a:t>NIST 80053</a:t>
            </a:r>
          </a:p>
          <a:p>
            <a:pPr lvl="0">
              <a:spcBef>
                <a:spcPts val="450"/>
              </a:spcBef>
              <a:buFont typeface="Wingdings" panose="05000000000000000000" pitchFamily="2" charset="2"/>
              <a:buChar char="ü"/>
            </a:pPr>
            <a:r>
              <a:rPr lang="en-US" dirty="0"/>
              <a:t>NIST CFS</a:t>
            </a:r>
          </a:p>
          <a:p>
            <a:endParaRPr lang="en-US" dirty="0"/>
          </a:p>
          <a:p>
            <a:endParaRPr lang="en-US" dirty="0"/>
          </a:p>
        </p:txBody>
      </p:sp>
      <p:sp>
        <p:nvSpPr>
          <p:cNvPr id="4" name="Slide Number Placeholder 3"/>
          <p:cNvSpPr>
            <a:spLocks noGrp="1"/>
          </p:cNvSpPr>
          <p:nvPr>
            <p:ph type="sldNum" sz="quarter" idx="10"/>
          </p:nvPr>
        </p:nvSpPr>
        <p:spPr/>
        <p:txBody>
          <a:bodyPr/>
          <a:lstStyle/>
          <a:p>
            <a:fld id="{A3F9647A-3E31-3A41-A4E9-ABE8D6F99CD0}" type="slidenum">
              <a:rPr lang="en-US" smtClean="0"/>
              <a:t>11</a:t>
            </a:fld>
            <a:endParaRPr lang="en-US" dirty="0"/>
          </a:p>
        </p:txBody>
      </p:sp>
    </p:spTree>
    <p:extLst>
      <p:ext uri="{BB962C8B-B14F-4D97-AF65-F5344CB8AC3E}">
        <p14:creationId xmlns:p14="http://schemas.microsoft.com/office/powerpoint/2010/main" val="25787204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a:t>
            </a:r>
            <a:r>
              <a:rPr lang="en-US" baseline="0" dirty="0"/>
              <a:t> are 3 types of complementary frameworks relevant to systems of internal control. </a:t>
            </a:r>
          </a:p>
          <a:p>
            <a:pPr marL="171450" indent="-171450">
              <a:buFont typeface="Arial" panose="020B0604020202020204" pitchFamily="34" charset="0"/>
              <a:buChar char="•"/>
            </a:pPr>
            <a:r>
              <a:rPr lang="en-US" b="0" i="1" baseline="0" dirty="0"/>
              <a:t>Management frameworks</a:t>
            </a:r>
            <a:r>
              <a:rPr lang="en-US" baseline="0" dirty="0"/>
              <a:t> are intended to assist an organization by establishing the types and characteristics of processes that an organization needs to have in place in order to establish an effective system of internal control. These frameworks are usually prescriptive but have some flexibility in their application. Organizations may deviate from the frameworks but still maintain effective systems of internal controls. They drive the selection, implementation and operation of controls based on a selected control framework. Use of such a framework for assessment directly addresses the question “has the organization implemented the management framework as defined?” While a user of the results of an evaluation may infer that the entity is achieving the outcomes desired, there is a risk of a false negative (e.g., the outcomes are not achieve even though the framework is working). This type of assessment also is subject to false positive risk (management deviates from the prescribe processes but the processes are still effective in achieving the intended outcome. This type of assessment usually requires a low to moderate level of judgement in determining whether the criteria have been meet. </a:t>
            </a:r>
          </a:p>
          <a:p>
            <a:pPr marL="171450" indent="-171450">
              <a:buFont typeface="Arial" panose="020B0604020202020204" pitchFamily="34" charset="0"/>
              <a:buChar char="•"/>
            </a:pPr>
            <a:endParaRPr lang="en-US" baseline="0" dirty="0"/>
          </a:p>
          <a:p>
            <a:pPr marL="171450" indent="-171450">
              <a:buFont typeface="Arial" panose="020B0604020202020204" pitchFamily="34" charset="0"/>
              <a:buChar char="•"/>
            </a:pPr>
            <a:r>
              <a:rPr lang="en-US" b="0" i="1" baseline="0" dirty="0"/>
              <a:t>Control frameworks</a:t>
            </a:r>
            <a:r>
              <a:rPr lang="en-US" baseline="0" dirty="0"/>
              <a:t> are intended to assist an organization by establishing a standard set of controls that need to be implemented and operated under the management processes framework. Most frameworks of the type expect the controls be implemented as prescribed but usually provide a small amount of flexibility when a particular control is not relevant. Use of such a framework for assessment directly addresses the question “has the organization implemented a specific set of controls?” While a user of the results of an evaluation may infer that the entity is achieving the outcomes desired, there is a risk of a false negative (e.g., the outcomes are not achieve even though the framework is working). This type of assessment also is subject to false positive risk (management deviates from the prescribe controls but the controls are still effective in achieving the intended outcome. This type of assessment usually requires a minimal level of judgement in determining whether the criteria have been meet. </a:t>
            </a:r>
          </a:p>
          <a:p>
            <a:pPr marL="171450" indent="-171450">
              <a:buFont typeface="Arial" panose="020B0604020202020204" pitchFamily="34" charset="0"/>
              <a:buChar char="•"/>
            </a:pPr>
            <a:r>
              <a:rPr lang="en-US" b="0" i="1" baseline="0" dirty="0"/>
              <a:t>Outcome evaluation frameworks </a:t>
            </a:r>
            <a:r>
              <a:rPr lang="en-US" b="0" i="0" baseline="0" dirty="0"/>
              <a:t> are intended to define the desired outcomes of processes and controls and can be used to measure those outcomes. They allow each user entity to use the management and control frameworks that work best </a:t>
            </a:r>
            <a:r>
              <a:rPr lang="en-US" b="0" i="0" baseline="0"/>
              <a:t>for it. Because </a:t>
            </a:r>
            <a:r>
              <a:rPr lang="en-US" b="0" i="0" baseline="0" dirty="0"/>
              <a:t>of the focus on outcomes, this type of framework only provides a limited usefulness in implementing processes and controls. However, it significantly reduces the risk of false positives and false negatives as it directly measures the desired result. This type of assessment requires the most judgement to apply and requires the evaluator to understand the entities objectives as well as an understanding of processes and controls. </a:t>
            </a:r>
            <a:endParaRPr lang="en-US" b="0" i="1" baseline="0" dirty="0"/>
          </a:p>
          <a:p>
            <a:pPr marL="171450" indent="-171450">
              <a:buFont typeface="Arial" panose="020B0604020202020204" pitchFamily="34" charset="0"/>
              <a:buChar char="•"/>
            </a:pPr>
            <a:endParaRPr lang="en-US" baseline="0" dirty="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A3F9647A-3E31-3A41-A4E9-ABE8D6F99CD0}" type="slidenum">
              <a:rPr lang="en-US" smtClean="0"/>
              <a:t>13</a:t>
            </a:fld>
            <a:endParaRPr lang="en-US"/>
          </a:p>
        </p:txBody>
      </p:sp>
    </p:spTree>
    <p:extLst>
      <p:ext uri="{BB962C8B-B14F-4D97-AF65-F5344CB8AC3E}">
        <p14:creationId xmlns:p14="http://schemas.microsoft.com/office/powerpoint/2010/main" val="36763873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F9647A-3E31-3A41-A4E9-ABE8D6F99CD0}" type="slidenum">
              <a:rPr lang="en-US" smtClean="0"/>
              <a:t>14</a:t>
            </a:fld>
            <a:endParaRPr lang="en-US"/>
          </a:p>
        </p:txBody>
      </p:sp>
    </p:spTree>
    <p:extLst>
      <p:ext uri="{BB962C8B-B14F-4D97-AF65-F5344CB8AC3E}">
        <p14:creationId xmlns:p14="http://schemas.microsoft.com/office/powerpoint/2010/main" val="32889835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For those organizations that want to increase the confidence that stakeholders can place in their management prepared cybersecurity information, they can engage a CPA to examine and report on such information. </a:t>
            </a:r>
          </a:p>
        </p:txBody>
      </p:sp>
      <p:sp>
        <p:nvSpPr>
          <p:cNvPr id="4" name="Slide Number Placeholder 3"/>
          <p:cNvSpPr>
            <a:spLocks noGrp="1"/>
          </p:cNvSpPr>
          <p:nvPr>
            <p:ph type="sldNum" sz="quarter" idx="10"/>
          </p:nvPr>
        </p:nvSpPr>
        <p:spPr/>
        <p:txBody>
          <a:bodyPr/>
          <a:lstStyle/>
          <a:p>
            <a:pPr>
              <a:defRPr/>
            </a:pPr>
            <a:fld id="{110C235F-A966-8E4F-BB83-3C6685798677}" type="slidenum">
              <a:rPr lang="en-US" smtClean="0"/>
              <a:pPr>
                <a:defRPr/>
              </a:pPr>
              <a:t>15</a:t>
            </a:fld>
            <a:endParaRPr lang="en-US"/>
          </a:p>
        </p:txBody>
      </p:sp>
    </p:spTree>
    <p:extLst>
      <p:ext uri="{BB962C8B-B14F-4D97-AF65-F5344CB8AC3E}">
        <p14:creationId xmlns:p14="http://schemas.microsoft.com/office/powerpoint/2010/main" val="17057056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31926" indent="-331926" defTabSz="442568">
              <a:buClr>
                <a:srgbClr val="72246C"/>
              </a:buClr>
              <a:buFont typeface="Arial"/>
              <a:buChar char="•"/>
            </a:pPr>
            <a:r>
              <a:rPr lang="en-US" sz="1100" dirty="0">
                <a:solidFill>
                  <a:prstClr val="black"/>
                </a:solidFill>
                <a:latin typeface="Arial"/>
              </a:rPr>
              <a:t>Built based on insights from a variety of resources including:</a:t>
            </a:r>
          </a:p>
          <a:p>
            <a:pPr marL="733736" lvl="1" indent="-291167" defTabSz="442568">
              <a:buFont typeface="Wingdings" panose="05000000000000000000" pitchFamily="2" charset="2"/>
              <a:buChar char="Ø"/>
            </a:pPr>
            <a:r>
              <a:rPr lang="en-US" sz="1100" dirty="0">
                <a:solidFill>
                  <a:prstClr val="black"/>
                </a:solidFill>
                <a:latin typeface="Arial"/>
              </a:rPr>
              <a:t>National Institute of Standards and Technology Framework for Improving Critical Infrastructure (NIST Cybersecurity Framework or NIST CSF) </a:t>
            </a:r>
          </a:p>
          <a:p>
            <a:pPr marL="733736" lvl="1" indent="-291167" defTabSz="442568">
              <a:buFont typeface="Wingdings" panose="05000000000000000000" pitchFamily="2" charset="2"/>
              <a:buChar char="Ø"/>
            </a:pPr>
            <a:r>
              <a:rPr lang="en-US" sz="1100" dirty="0">
                <a:solidFill>
                  <a:prstClr val="black"/>
                </a:solidFill>
                <a:latin typeface="Arial"/>
              </a:rPr>
              <a:t>ISO/IEC 27001/27002 and related standards  </a:t>
            </a:r>
          </a:p>
          <a:p>
            <a:pPr marL="733736" lvl="1" indent="-291167" defTabSz="442568">
              <a:buFont typeface="Wingdings" panose="05000000000000000000" pitchFamily="2" charset="2"/>
              <a:buChar char="Ø"/>
            </a:pPr>
            <a:r>
              <a:rPr lang="en-US" sz="1100" dirty="0">
                <a:solidFill>
                  <a:prstClr val="black"/>
                </a:solidFill>
                <a:latin typeface="Arial"/>
              </a:rPr>
              <a:t>US Dept. of Homeland Security requirements for annual FISMA reporting </a:t>
            </a:r>
          </a:p>
          <a:p>
            <a:pPr marL="733736" lvl="1" indent="-291167" defTabSz="442568">
              <a:buFont typeface="Wingdings" panose="05000000000000000000" pitchFamily="2" charset="2"/>
              <a:buChar char="Ø"/>
            </a:pPr>
            <a:r>
              <a:rPr lang="en-US" sz="1100" dirty="0">
                <a:solidFill>
                  <a:prstClr val="black"/>
                </a:solidFill>
                <a:latin typeface="Arial"/>
              </a:rPr>
              <a:t>FFIEC questionnaires  </a:t>
            </a:r>
          </a:p>
          <a:p>
            <a:pPr marL="733736" lvl="1" indent="-291167" defTabSz="442568">
              <a:buFont typeface="Wingdings" panose="05000000000000000000" pitchFamily="2" charset="2"/>
              <a:buChar char="Ø"/>
            </a:pPr>
            <a:r>
              <a:rPr lang="en-US" sz="1100" dirty="0">
                <a:solidFill>
                  <a:prstClr val="black"/>
                </a:solidFill>
                <a:latin typeface="Arial"/>
              </a:rPr>
              <a:t>COBIT 5 </a:t>
            </a:r>
          </a:p>
          <a:p>
            <a:pPr marL="733736" lvl="1" indent="-291167" defTabSz="442568">
              <a:buFont typeface="Wingdings" panose="05000000000000000000" pitchFamily="2" charset="2"/>
              <a:buChar char="Ø"/>
            </a:pPr>
            <a:r>
              <a:rPr lang="en-US" sz="1100" dirty="0">
                <a:solidFill>
                  <a:prstClr val="black"/>
                </a:solidFill>
                <a:latin typeface="Arial"/>
              </a:rPr>
              <a:t>COSO’s 2013 Internal Control – Integrated Framework  </a:t>
            </a:r>
          </a:p>
          <a:p>
            <a:pPr marL="733736" lvl="1" indent="-291167" defTabSz="442568">
              <a:buFont typeface="Wingdings" panose="05000000000000000000" pitchFamily="2" charset="2"/>
              <a:buChar char="Ø"/>
            </a:pPr>
            <a:r>
              <a:rPr lang="en-US" sz="1100" dirty="0">
                <a:solidFill>
                  <a:prstClr val="black"/>
                </a:solidFill>
                <a:latin typeface="Arial"/>
              </a:rPr>
              <a:t>HIPAA Security Rule </a:t>
            </a:r>
          </a:p>
          <a:p>
            <a:pPr marL="733736" lvl="1" indent="-291167" defTabSz="442568">
              <a:buFont typeface="Wingdings" panose="05000000000000000000" pitchFamily="2" charset="2"/>
              <a:buChar char="Ø"/>
            </a:pPr>
            <a:r>
              <a:rPr lang="en-US" sz="1100" dirty="0">
                <a:solidFill>
                  <a:prstClr val="black"/>
                </a:solidFill>
                <a:latin typeface="Arial"/>
              </a:rPr>
              <a:t>HITRUST CSF </a:t>
            </a:r>
          </a:p>
          <a:p>
            <a:pPr marL="733736" lvl="1" indent="-291167" defTabSz="442568">
              <a:buFont typeface="Wingdings" panose="05000000000000000000" pitchFamily="2" charset="2"/>
              <a:buChar char="Ø"/>
            </a:pPr>
            <a:r>
              <a:rPr lang="en-US" sz="1100" dirty="0">
                <a:solidFill>
                  <a:prstClr val="black"/>
                </a:solidFill>
                <a:latin typeface="Arial"/>
              </a:rPr>
              <a:t>PCI DSS 3.1 </a:t>
            </a:r>
          </a:p>
          <a:p>
            <a:pPr marL="733736" lvl="1" indent="-291167" defTabSz="442568">
              <a:buFont typeface="Wingdings" panose="05000000000000000000" pitchFamily="2" charset="2"/>
              <a:buChar char="Ø"/>
            </a:pPr>
            <a:r>
              <a:rPr lang="en-US" sz="1100" dirty="0">
                <a:solidFill>
                  <a:prstClr val="black"/>
                </a:solidFill>
                <a:latin typeface="Arial"/>
              </a:rPr>
              <a:t>NIST Special Publication 800 series </a:t>
            </a:r>
          </a:p>
          <a:p>
            <a:endParaRPr lang="en-US" dirty="0"/>
          </a:p>
          <a:p>
            <a:r>
              <a:rPr lang="en-US" dirty="0"/>
              <a:t>Going back to the slide just covered on management’s assertions, and the prior slide which emphasized the need for a sound reporting framework, to lay the groundwork for a cybersecurity attestation engagement we had to establish a new reporting framework, starting with the subject matter.</a:t>
            </a:r>
          </a:p>
          <a:p>
            <a:endParaRPr lang="en-US" dirty="0"/>
          </a:p>
          <a:p>
            <a:r>
              <a:rPr lang="en-US" dirty="0"/>
              <a:t>These criteria are aligned to a revised version of the AICPA Trust Services control criteria, which management and the auditor can use in assessing the operating effectiveness of cybersecurity controls.  These are the same criteria that are used for SOC engagements, except that they have been rewritten such that they can be applied at the system level (as in SOC reporting) or the entity level (as in an entity-wide cybersecurity attestation engagement), and they have also been revised to better address cybersecurity which is covered by the security, availability and confidentiality criteria.  </a:t>
            </a:r>
          </a:p>
          <a:p>
            <a:endParaRPr lang="en-US" dirty="0"/>
          </a:p>
          <a:p>
            <a:r>
              <a:rPr lang="en-US" dirty="0"/>
              <a:t>BOTH sets of criteria have been aligned not only to commonly used cybersecurity risk management frameworks like the NIST Critical Infrastructure Cybersecurity Framework and the ISO 27001/27002 information security frameworks, but also to the 2013 COSO Internal Control – Integrated Framework. </a:t>
            </a:r>
          </a:p>
          <a:p>
            <a:endParaRPr lang="en-US" dirty="0"/>
          </a:p>
          <a:p>
            <a:r>
              <a:rPr lang="en-US" dirty="0"/>
              <a:t>This is very important because it positions the reporting framework we have created as a common language for cyber security reporting that has global relevance and lays the groundwork for CPAs to bring their multidisciplinary skills to bear in helping companies to demonstrate to Boards, investors, regulators and others that they are taking a strategic, agile approach to cybersecurity risk management that is integrated with their broader enterprise risk management efforts (as opposed to a checklist or compliance-based approach that does not proactively monitor, manage and respond to evolving cybersecurity risks and challenges).</a:t>
            </a:r>
          </a:p>
          <a:p>
            <a:endParaRPr lang="en-US" dirty="0"/>
          </a:p>
        </p:txBody>
      </p:sp>
      <p:sp>
        <p:nvSpPr>
          <p:cNvPr id="4" name="Slide Number Placeholder 3"/>
          <p:cNvSpPr>
            <a:spLocks noGrp="1"/>
          </p:cNvSpPr>
          <p:nvPr>
            <p:ph type="sldNum" sz="quarter" idx="10"/>
          </p:nvPr>
        </p:nvSpPr>
        <p:spPr/>
        <p:txBody>
          <a:bodyPr/>
          <a:lstStyle/>
          <a:p>
            <a:fld id="{A3F9647A-3E31-3A41-A4E9-ABE8D6F99CD0}" type="slidenum">
              <a:rPr lang="en-US" smtClean="0"/>
              <a:t>16</a:t>
            </a:fld>
            <a:endParaRPr lang="en-US" dirty="0"/>
          </a:p>
        </p:txBody>
      </p:sp>
    </p:spTree>
    <p:extLst>
      <p:ext uri="{BB962C8B-B14F-4D97-AF65-F5344CB8AC3E}">
        <p14:creationId xmlns:p14="http://schemas.microsoft.com/office/powerpoint/2010/main" val="32559605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Entity</a:t>
            </a:r>
            <a:r>
              <a:rPr lang="en-US" baseline="0" dirty="0"/>
              <a:t>-wide cybersecurity is  holistic risk management approach taking into account f</a:t>
            </a:r>
            <a:r>
              <a:rPr lang="en-US" dirty="0"/>
              <a:t>actors that have a significant effect on the entity’s inherent cybersecurity risks, including the (1) characteristics of technologies, connection types, use of service providers, and delivery channels used by the entity, (2) organizational and user characteristics, and (3) environmental, technological, organizational and other changes during the period covered by the description at the entity and in its environment. </a:t>
            </a:r>
          </a:p>
          <a:p>
            <a:endParaRPr lang="en-US" dirty="0"/>
          </a:p>
        </p:txBody>
      </p:sp>
      <p:sp>
        <p:nvSpPr>
          <p:cNvPr id="4" name="Slide Number Placeholder 3"/>
          <p:cNvSpPr>
            <a:spLocks noGrp="1"/>
          </p:cNvSpPr>
          <p:nvPr>
            <p:ph type="sldNum" sz="quarter" idx="10"/>
          </p:nvPr>
        </p:nvSpPr>
        <p:spPr/>
        <p:txBody>
          <a:bodyPr/>
          <a:lstStyle/>
          <a:p>
            <a:fld id="{A3F9647A-3E31-3A41-A4E9-ABE8D6F99CD0}" type="slidenum">
              <a:rPr lang="en-US" smtClean="0"/>
              <a:t>17</a:t>
            </a:fld>
            <a:endParaRPr lang="en-US"/>
          </a:p>
        </p:txBody>
      </p:sp>
    </p:spTree>
    <p:extLst>
      <p:ext uri="{BB962C8B-B14F-4D97-AF65-F5344CB8AC3E}">
        <p14:creationId xmlns:p14="http://schemas.microsoft.com/office/powerpoint/2010/main" val="10879804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F9647A-3E31-3A41-A4E9-ABE8D6F99CD0}" type="slidenum">
              <a:rPr lang="en-US" smtClean="0"/>
              <a:t>18</a:t>
            </a:fld>
            <a:endParaRPr lang="en-US"/>
          </a:p>
        </p:txBody>
      </p:sp>
    </p:spTree>
    <p:extLst>
      <p:ext uri="{BB962C8B-B14F-4D97-AF65-F5344CB8AC3E}">
        <p14:creationId xmlns:p14="http://schemas.microsoft.com/office/powerpoint/2010/main" val="25734044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8483">
              <a:defRPr/>
            </a:pPr>
            <a:endParaRPr lang="en-US" dirty="0"/>
          </a:p>
        </p:txBody>
      </p:sp>
      <p:sp>
        <p:nvSpPr>
          <p:cNvPr id="4" name="Slide Number Placeholder 3"/>
          <p:cNvSpPr>
            <a:spLocks noGrp="1"/>
          </p:cNvSpPr>
          <p:nvPr>
            <p:ph type="sldNum" sz="quarter" idx="10"/>
          </p:nvPr>
        </p:nvSpPr>
        <p:spPr/>
        <p:txBody>
          <a:bodyPr/>
          <a:lstStyle/>
          <a:p>
            <a:pPr defTabSz="917695">
              <a:defRPr/>
            </a:pPr>
            <a:fld id="{110C235F-A966-8E4F-BB83-3C6685798677}" type="slidenum">
              <a:rPr lang="en-US" sz="1900" kern="0">
                <a:solidFill>
                  <a:sysClr val="windowText" lastClr="000000"/>
                </a:solidFill>
              </a:rPr>
              <a:pPr defTabSz="917695">
                <a:defRPr/>
              </a:pPr>
              <a:t>19</a:t>
            </a:fld>
            <a:endParaRPr lang="en-US" sz="1900" kern="0" dirty="0">
              <a:solidFill>
                <a:sysClr val="windowText" lastClr="000000"/>
              </a:solidFill>
            </a:endParaRPr>
          </a:p>
        </p:txBody>
      </p:sp>
    </p:spTree>
    <p:extLst>
      <p:ext uri="{BB962C8B-B14F-4D97-AF65-F5344CB8AC3E}">
        <p14:creationId xmlns:p14="http://schemas.microsoft.com/office/powerpoint/2010/main" val="25158049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826C640-4AFE-4363-88A1-EBE8005DE776}" type="slidenum">
              <a:rPr lang="en-US" smtClean="0"/>
              <a:t>34</a:t>
            </a:fld>
            <a:endParaRPr lang="en-US" dirty="0"/>
          </a:p>
        </p:txBody>
      </p:sp>
    </p:spTree>
    <p:extLst>
      <p:ext uri="{BB962C8B-B14F-4D97-AF65-F5344CB8AC3E}">
        <p14:creationId xmlns:p14="http://schemas.microsoft.com/office/powerpoint/2010/main" val="230584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System &amp; Organization Controls </a:t>
            </a:r>
          </a:p>
        </p:txBody>
      </p:sp>
      <p:sp>
        <p:nvSpPr>
          <p:cNvPr id="4" name="Slide Number Placeholder 3"/>
          <p:cNvSpPr>
            <a:spLocks noGrp="1"/>
          </p:cNvSpPr>
          <p:nvPr>
            <p:ph type="sldNum" sz="quarter" idx="10"/>
          </p:nvPr>
        </p:nvSpPr>
        <p:spPr/>
        <p:txBody>
          <a:bodyPr/>
          <a:lstStyle/>
          <a:p>
            <a:fld id="{E826C640-4AFE-4363-88A1-EBE8005DE776}" type="slidenum">
              <a:rPr lang="en-US" smtClean="0"/>
              <a:t>2</a:t>
            </a:fld>
            <a:endParaRPr lang="en-US" dirty="0"/>
          </a:p>
        </p:txBody>
      </p:sp>
    </p:spTree>
    <p:extLst>
      <p:ext uri="{BB962C8B-B14F-4D97-AF65-F5344CB8AC3E}">
        <p14:creationId xmlns:p14="http://schemas.microsoft.com/office/powerpoint/2010/main" val="11374801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F9647A-3E31-3A41-A4E9-ABE8D6F99CD0}" type="slidenum">
              <a:rPr lang="en-US" smtClean="0"/>
              <a:t>35</a:t>
            </a:fld>
            <a:endParaRPr lang="en-US"/>
          </a:p>
        </p:txBody>
      </p:sp>
    </p:spTree>
    <p:extLst>
      <p:ext uri="{BB962C8B-B14F-4D97-AF65-F5344CB8AC3E}">
        <p14:creationId xmlns:p14="http://schemas.microsoft.com/office/powerpoint/2010/main" val="30361119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F9647A-3E31-3A41-A4E9-ABE8D6F99CD0}" type="slidenum">
              <a:rPr lang="en-US" smtClean="0"/>
              <a:t>36</a:t>
            </a:fld>
            <a:endParaRPr lang="en-US"/>
          </a:p>
        </p:txBody>
      </p:sp>
    </p:spTree>
    <p:extLst>
      <p:ext uri="{BB962C8B-B14F-4D97-AF65-F5344CB8AC3E}">
        <p14:creationId xmlns:p14="http://schemas.microsoft.com/office/powerpoint/2010/main" val="38840280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mn-lt"/>
                <a:ea typeface="+mn-ea"/>
                <a:cs typeface="+mn-cs"/>
              </a:rPr>
              <a:t>CPAs have provided services related to auditing of information technology controls trending all the way back to the 1970s.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a:ln>
                <a:noFill/>
              </a:ln>
              <a:solidFill>
                <a:prstClr val="black"/>
              </a:solidFill>
              <a:effectLst/>
              <a:uLnTx/>
              <a:uFillTx/>
              <a:latin typeface="+mn-lt"/>
              <a:ea typeface="+mn-ea"/>
              <a:cs typeface="+mn-cs"/>
            </a:endParaRPr>
          </a:p>
          <a:p>
            <a:r>
              <a:rPr kumimoji="0" lang="en-US" sz="1200" b="1" i="0" u="none" strike="noStrike" kern="1200" cap="none" spc="0" normalizeH="0" baseline="0" noProof="0" dirty="0">
                <a:ln>
                  <a:noFill/>
                </a:ln>
                <a:solidFill>
                  <a:prstClr val="black"/>
                </a:solidFill>
                <a:effectLst/>
                <a:uLnTx/>
                <a:uFillTx/>
                <a:latin typeface="+mn-lt"/>
                <a:ea typeface="+mn-ea"/>
                <a:cs typeface="+mn-cs"/>
              </a:rPr>
              <a:t>Today, four of the leading 13 information and cybersecurity consultants are public accounting firms, and there are also a number of smaller public accounting firms that have built successful niche services around IT security. </a:t>
            </a:r>
            <a:r>
              <a:rPr lang="en-US" sz="1200" b="1" kern="1200" dirty="0">
                <a:solidFill>
                  <a:schemeClr val="tx1"/>
                </a:solidFill>
                <a:effectLst/>
                <a:latin typeface="+mn-lt"/>
                <a:ea typeface="+mn-ea"/>
                <a:cs typeface="+mn-cs"/>
              </a:rPr>
              <a:t>Source of this stat is: See Martin Whitworth, "Information Security Consulting Services, Q1 2016,” </a:t>
            </a:r>
            <a:r>
              <a:rPr lang="en-US" sz="1200" b="1" i="1" kern="1200" dirty="0">
                <a:solidFill>
                  <a:schemeClr val="tx1"/>
                </a:solidFill>
                <a:effectLst/>
                <a:latin typeface="+mn-lt"/>
                <a:ea typeface="+mn-ea"/>
                <a:cs typeface="+mn-cs"/>
              </a:rPr>
              <a:t>The Forrester Wave </a:t>
            </a:r>
            <a:r>
              <a:rPr lang="en-US" sz="1200" b="1" kern="1200" dirty="0">
                <a:solidFill>
                  <a:schemeClr val="tx1"/>
                </a:solidFill>
                <a:effectLst/>
                <a:latin typeface="+mn-lt"/>
                <a:ea typeface="+mn-ea"/>
                <a:cs typeface="+mn-cs"/>
              </a:rPr>
              <a:t>(January 2016)</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mn-lt"/>
                <a:ea typeface="+mn-ea"/>
                <a:cs typeface="+mn-cs"/>
              </a:rPr>
              <a:t>These services require “multidisciplinary competencies” – what we mean by that is that CPA firms bring to these services a unique combination of strengths covering not only subject matter expertise in IT security and controls, but also a rigorous approach to providing assurance under professional standards and oversight.  This is evidenced by the value and importance of SOC 1 &amp; 2 engagements performed by CPA auditors on the systems at service organizations that process client information.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mn-lt"/>
              <a:ea typeface="+mn-ea"/>
              <a:cs typeface="+mn-cs"/>
            </a:endParaRPr>
          </a:p>
        </p:txBody>
      </p:sp>
      <p:sp>
        <p:nvSpPr>
          <p:cNvPr id="4" name="Slide Number Placeholder 3"/>
          <p:cNvSpPr>
            <a:spLocks noGrp="1"/>
          </p:cNvSpPr>
          <p:nvPr>
            <p:ph type="sldNum" sz="quarter" idx="10"/>
          </p:nvPr>
        </p:nvSpPr>
        <p:spPr/>
        <p:txBody>
          <a:bodyPr/>
          <a:lstStyle/>
          <a:p>
            <a:fld id="{A3F9647A-3E31-3A41-A4E9-ABE8D6F99CD0}" type="slidenum">
              <a:rPr lang="en-US" smtClean="0"/>
              <a:t>3</a:t>
            </a:fld>
            <a:endParaRPr lang="en-US" dirty="0"/>
          </a:p>
        </p:txBody>
      </p:sp>
    </p:spTree>
    <p:extLst>
      <p:ext uri="{BB962C8B-B14F-4D97-AF65-F5344CB8AC3E}">
        <p14:creationId xmlns:p14="http://schemas.microsoft.com/office/powerpoint/2010/main" val="11683857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F9647A-3E31-3A41-A4E9-ABE8D6F99CD0}"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33810966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10248" y="4427009"/>
            <a:ext cx="5681980" cy="4736143"/>
          </a:xfrm>
        </p:spPr>
        <p:txBody>
          <a:bodyPr/>
          <a:lstStyle/>
          <a:p>
            <a:r>
              <a:rPr lang="en-US" dirty="0"/>
              <a:t>System &amp; Organization Control (SOC) Reporting </a:t>
            </a:r>
          </a:p>
          <a:p>
            <a:pPr marL="171450" indent="-171450">
              <a:buFont typeface="Arial" panose="020B0604020202020204" pitchFamily="34" charset="0"/>
              <a:buChar char="•"/>
            </a:pPr>
            <a:r>
              <a:rPr lang="en-US" dirty="0"/>
              <a:t>SOC is a reporting framework used by service organization to describe how it manages risk and the controls in place to mitigate those risk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SOC for Service Organization provides greater  transparency to allow user organization to have trust and confidence in the ability of the service organization to carry out is mission in an appropriate manner and for companies</a:t>
            </a:r>
            <a:r>
              <a:rPr lang="en-US" baseline="0" dirty="0"/>
              <a:t> to manage the risk associated with </a:t>
            </a:r>
            <a:r>
              <a:rPr lang="en-US" dirty="0"/>
              <a:t>outsourced systems</a:t>
            </a:r>
          </a:p>
          <a:p>
            <a:pPr marL="171450" indent="-171450">
              <a:buFont typeface="Arial" panose="020B0604020202020204" pitchFamily="34" charset="0"/>
              <a:buChar char="•"/>
            </a:pPr>
            <a:endParaRPr lang="en-US" dirty="0"/>
          </a:p>
          <a:p>
            <a:pPr defTabSz="881390">
              <a:defRPr/>
            </a:pPr>
            <a:r>
              <a:rPr lang="en-US" dirty="0"/>
              <a:t>Types:</a:t>
            </a:r>
          </a:p>
          <a:p>
            <a:endParaRPr lang="en-US" dirty="0"/>
          </a:p>
          <a:p>
            <a:pPr marL="457200" lvl="1" indent="0">
              <a:buFont typeface="Arial" panose="020B0604020202020204" pitchFamily="34" charset="0"/>
              <a:buNone/>
            </a:pPr>
            <a:r>
              <a:rPr lang="en-US" dirty="0"/>
              <a:t> </a:t>
            </a:r>
            <a:r>
              <a:rPr lang="en-US" sz="1400" dirty="0"/>
              <a:t>SOC 1 ---   Service Organizations: ICFR </a:t>
            </a:r>
          </a:p>
          <a:p>
            <a:endParaRPr lang="en-US" dirty="0"/>
          </a:p>
          <a:p>
            <a:pPr marL="471145" lvl="1" defTabSz="471145">
              <a:defRPr/>
            </a:pPr>
            <a:r>
              <a:rPr lang="en-US" dirty="0">
                <a:solidFill>
                  <a:prstClr val="black"/>
                </a:solidFill>
                <a:latin typeface="Arial"/>
              </a:rPr>
              <a:t>SOC 2®— SOC for Service Organizations: Trust Services Criteria </a:t>
            </a:r>
          </a:p>
          <a:p>
            <a:pPr marL="942289" lvl="2" defTabSz="471145">
              <a:buFont typeface="Wingdings" panose="05000000000000000000" pitchFamily="2" charset="2"/>
              <a:buChar char="ü"/>
              <a:defRPr/>
            </a:pPr>
            <a:r>
              <a:rPr lang="en-US" dirty="0">
                <a:solidFill>
                  <a:prstClr val="black"/>
                </a:solidFill>
                <a:latin typeface="Arial"/>
              </a:rPr>
              <a:t>SOC for Service Organizations: SOC 2® </a:t>
            </a:r>
            <a:r>
              <a:rPr lang="en-US" dirty="0" err="1">
                <a:solidFill>
                  <a:prstClr val="black"/>
                </a:solidFill>
                <a:latin typeface="Arial"/>
              </a:rPr>
              <a:t>HiTrust</a:t>
            </a:r>
            <a:r>
              <a:rPr lang="en-US" dirty="0">
                <a:solidFill>
                  <a:prstClr val="black"/>
                </a:solidFill>
                <a:latin typeface="Arial"/>
              </a:rPr>
              <a:t> </a:t>
            </a:r>
          </a:p>
          <a:p>
            <a:pPr marL="942289" lvl="2" defTabSz="471145">
              <a:buFont typeface="Wingdings" panose="05000000000000000000" pitchFamily="2" charset="2"/>
              <a:buChar char="ü"/>
              <a:defRPr/>
            </a:pPr>
            <a:r>
              <a:rPr lang="en-US" dirty="0">
                <a:solidFill>
                  <a:prstClr val="black"/>
                </a:solidFill>
                <a:latin typeface="Arial"/>
              </a:rPr>
              <a:t>SOC for Service Organizations: SOC 2® CSA STAR Attestation</a:t>
            </a:r>
          </a:p>
          <a:p>
            <a:pPr marL="471145" lvl="1" defTabSz="471145">
              <a:defRPr/>
            </a:pPr>
            <a:endParaRPr lang="en-US" dirty="0">
              <a:solidFill>
                <a:prstClr val="black"/>
              </a:solidFill>
              <a:latin typeface="Arial"/>
            </a:endParaRPr>
          </a:p>
          <a:p>
            <a:pPr marL="471145" lvl="1" defTabSz="471145">
              <a:defRPr/>
            </a:pPr>
            <a:r>
              <a:rPr lang="en-US" dirty="0">
                <a:solidFill>
                  <a:prstClr val="black"/>
                </a:solidFill>
                <a:latin typeface="Arial"/>
              </a:rPr>
              <a:t>SOC 3® —SOC for Service Organizations: Trust Services Criteria for General Use Report </a:t>
            </a:r>
          </a:p>
          <a:p>
            <a:endParaRPr lang="en-US" dirty="0"/>
          </a:p>
          <a:p>
            <a:endParaRPr lang="en-US" dirty="0"/>
          </a:p>
          <a:p>
            <a:r>
              <a:rPr lang="en-US" sz="1400" dirty="0">
                <a:solidFill>
                  <a:prstClr val="black"/>
                </a:solidFill>
              </a:rPr>
              <a:t>When performing these engagements, its not the financial statement auditor who’s coming out to evaluate your IT controls– it’s a </a:t>
            </a:r>
            <a:r>
              <a:rPr lang="en-US" sz="1400" dirty="0"/>
              <a:t>multidisciplinary team made up of IT auditors, internal control auditors and others with relevant, IT security/cybersecurity expertise. Such a multidisciplinary team b</a:t>
            </a:r>
            <a:r>
              <a:rPr lang="en-US" sz="1400" dirty="0">
                <a:solidFill>
                  <a:prstClr val="black"/>
                </a:solidFill>
              </a:rPr>
              <a:t>rings a unique combination of strengths ranging from expertise in IT security and controls to the rigorous approach used when providing assurance services under professional standards and oversight.  This is evidenced by the value and importance of SOC 1 and 2 engagements performed by CPA auditors on service organizations’ systems used to process customer information. </a:t>
            </a:r>
          </a:p>
          <a:p>
            <a:endParaRPr lang="en-US" sz="1400" dirty="0">
              <a:solidFill>
                <a:prstClr val="black"/>
              </a:solidFill>
            </a:endParaRPr>
          </a:p>
          <a:p>
            <a:r>
              <a:rPr lang="en-US" sz="1400" dirty="0"/>
              <a:t>In recent years, we’ve seen a huge increase in the demand for SOC 2 services, not only in the US but internationally. That is because companies that use the services of a service organization understand that obtaining a SOC 2 report on the </a:t>
            </a:r>
            <a:r>
              <a:rPr lang="en-US" sz="1400" dirty="0" err="1"/>
              <a:t>serv</a:t>
            </a:r>
            <a:r>
              <a:rPr lang="en-US" sz="1400" dirty="0"/>
              <a:t> org enables them to understand the system the </a:t>
            </a:r>
            <a:r>
              <a:rPr lang="en-US" sz="1400" dirty="0" err="1"/>
              <a:t>serv</a:t>
            </a:r>
            <a:r>
              <a:rPr lang="en-US" sz="1400" dirty="0"/>
              <a:t> org uses to provide the services, the controls within that system, and whether those controls are effective.</a:t>
            </a:r>
          </a:p>
          <a:p>
            <a:endParaRPr lang="en-US" sz="1400" dirty="0"/>
          </a:p>
          <a:p>
            <a:r>
              <a:rPr lang="en-US" b="1" dirty="0"/>
              <a:t>Two types of criteria for AICPA SOC reporting</a:t>
            </a:r>
            <a:r>
              <a:rPr lang="en-US" dirty="0"/>
              <a:t>:</a:t>
            </a:r>
          </a:p>
          <a:p>
            <a:pPr marL="171450" indent="-171450">
              <a:buFont typeface="Arial" panose="020B0604020202020204" pitchFamily="34" charset="0"/>
              <a:buChar char="•"/>
            </a:pPr>
            <a:r>
              <a:rPr lang="en-US" b="1" dirty="0"/>
              <a:t>In all but one case (</a:t>
            </a:r>
            <a:r>
              <a:rPr lang="en-US" b="1" dirty="0" err="1"/>
              <a:t>soc</a:t>
            </a:r>
            <a:r>
              <a:rPr lang="en-US" b="1" baseline="0" dirty="0"/>
              <a:t> 3)</a:t>
            </a:r>
            <a:r>
              <a:rPr lang="en-US" b="1" dirty="0"/>
              <a:t> the AICPA SOC reporting family consists of 2 parts:</a:t>
            </a:r>
          </a:p>
          <a:p>
            <a:pPr marL="628650" lvl="1" indent="-171450">
              <a:buFont typeface="Wingdings" panose="05000000000000000000" pitchFamily="2" charset="2"/>
              <a:buChar char="ü"/>
            </a:pPr>
            <a:r>
              <a:rPr lang="en-US" b="1" dirty="0"/>
              <a:t>Presentation of a description of entity’s implementation of its processes</a:t>
            </a:r>
          </a:p>
          <a:p>
            <a:pPr marL="628650" lvl="1" indent="-171450">
              <a:buFont typeface="Wingdings" panose="05000000000000000000" pitchFamily="2" charset="2"/>
              <a:buChar char="ü"/>
            </a:pPr>
            <a:r>
              <a:rPr lang="en-US" b="1" dirty="0"/>
              <a:t>An evaluation of the outcome of the operation of controls</a:t>
            </a:r>
          </a:p>
          <a:p>
            <a:pPr marL="171450" indent="-171450">
              <a:buFont typeface="Arial" panose="020B0604020202020204" pitchFamily="34" charset="0"/>
              <a:buChar char="•"/>
            </a:pPr>
            <a:r>
              <a:rPr lang="en-US" b="1" dirty="0"/>
              <a:t>This reporting structure provides users with a conclusion on the effectiveness of the controls but also the but also is intended to provide users with the context they need to determine how and entity’s controls affect the user</a:t>
            </a:r>
          </a:p>
          <a:p>
            <a:pPr marL="171450" indent="-171450">
              <a:buFont typeface="Arial" panose="020B0604020202020204" pitchFamily="34" charset="0"/>
              <a:buChar char="•"/>
            </a:pPr>
            <a:r>
              <a:rPr lang="en-US" b="1" dirty="0"/>
              <a:t>The nature and level of detail provided varies based on the expected needs of the users</a:t>
            </a:r>
          </a:p>
          <a:p>
            <a:pPr marL="285750" indent="-285750">
              <a:buFont typeface="Arial" panose="020B0604020202020204" pitchFamily="34" charset="0"/>
              <a:buChar char="•"/>
            </a:pPr>
            <a:endParaRPr lang="en-US" sz="1400" b="1" dirty="0"/>
          </a:p>
          <a:p>
            <a:endParaRPr lang="en-US" sz="1400" b="1" dirty="0"/>
          </a:p>
          <a:p>
            <a:r>
              <a:rPr lang="en-US" sz="1400" b="1" dirty="0"/>
              <a:t>Context provided by SOC descriptions:</a:t>
            </a:r>
          </a:p>
          <a:p>
            <a:pPr marL="285750" indent="-285750">
              <a:buFont typeface="Arial" panose="020B0604020202020204" pitchFamily="34" charset="0"/>
              <a:buChar char="•"/>
            </a:pPr>
            <a:r>
              <a:rPr lang="en-US" sz="1400" b="1" dirty="0"/>
              <a:t>SOC 1: Processes and controls implemented that affect user entities internal control over financial reporting. This information is used by the SOX functions and independent auditors of user entities</a:t>
            </a:r>
          </a:p>
          <a:p>
            <a:pPr marL="285750" indent="-285750">
              <a:buFont typeface="Arial" panose="020B0604020202020204" pitchFamily="34" charset="0"/>
              <a:buChar char="•"/>
            </a:pPr>
            <a:r>
              <a:rPr lang="en-US" sz="1400" b="1" dirty="0"/>
              <a:t>SOC 2: Processes and controls relevant to security, availability, processing integrity, confidentiality or privacy implemented that may affect report users. This information is used by information security functions, business operations, and others at user entities to manage vendor risk and to design controls to complement the service organization’s controls. </a:t>
            </a:r>
          </a:p>
          <a:p>
            <a:pPr marL="285750" indent="-285750">
              <a:buFont typeface="Arial" panose="020B0604020202020204" pitchFamily="34" charset="0"/>
              <a:buChar char="•"/>
            </a:pPr>
            <a:r>
              <a:rPr lang="en-US" sz="1400" b="1" dirty="0"/>
              <a:t>SOC for Cybersecurity: Cybersecurity risk program management information that is useful in overseeing management, and making decisions about business relationships and investments. </a:t>
            </a:r>
          </a:p>
          <a:p>
            <a:pPr marL="285750" indent="-285750">
              <a:buFont typeface="Arial" panose="020B0604020202020204" pitchFamily="34" charset="0"/>
              <a:buChar char="•"/>
            </a:pPr>
            <a:endParaRPr lang="en-US" sz="1400" b="1" dirty="0"/>
          </a:p>
          <a:p>
            <a:endParaRPr lang="en-US" sz="1400" dirty="0"/>
          </a:p>
          <a:p>
            <a:endParaRPr lang="en-US" sz="1400" dirty="0"/>
          </a:p>
          <a:p>
            <a:endParaRPr lang="en-US" dirty="0"/>
          </a:p>
          <a:p>
            <a:endParaRPr lang="en-US" dirty="0"/>
          </a:p>
        </p:txBody>
      </p:sp>
      <p:sp>
        <p:nvSpPr>
          <p:cNvPr id="4" name="Slide Number Placeholder 3"/>
          <p:cNvSpPr>
            <a:spLocks noGrp="1"/>
          </p:cNvSpPr>
          <p:nvPr>
            <p:ph type="sldNum" sz="quarter" idx="10"/>
          </p:nvPr>
        </p:nvSpPr>
        <p:spPr/>
        <p:txBody>
          <a:bodyPr/>
          <a:lstStyle/>
          <a:p>
            <a:pPr defTabSz="471145">
              <a:defRPr/>
            </a:pPr>
            <a:fld id="{4FCF92EA-45E7-49F4-91E0-99EBA64AC453}" type="slidenum">
              <a:rPr lang="en-US">
                <a:solidFill>
                  <a:prstClr val="black"/>
                </a:solidFill>
                <a:latin typeface="Calibri"/>
              </a:rPr>
              <a:pPr defTabSz="471145">
                <a:defRPr/>
              </a:pPr>
              <a:t>5</a:t>
            </a:fld>
            <a:endParaRPr lang="en-US">
              <a:solidFill>
                <a:prstClr val="black"/>
              </a:solidFill>
              <a:latin typeface="Calibri"/>
            </a:endParaRPr>
          </a:p>
        </p:txBody>
      </p:sp>
    </p:spTree>
    <p:extLst>
      <p:ext uri="{BB962C8B-B14F-4D97-AF65-F5344CB8AC3E}">
        <p14:creationId xmlns:p14="http://schemas.microsoft.com/office/powerpoint/2010/main" val="27007931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F9647A-3E31-3A41-A4E9-ABE8D6F99CD0}" type="slidenum">
              <a:rPr lang="en-US" smtClean="0"/>
              <a:t>6</a:t>
            </a:fld>
            <a:endParaRPr lang="en-US"/>
          </a:p>
        </p:txBody>
      </p:sp>
    </p:spTree>
    <p:extLst>
      <p:ext uri="{BB962C8B-B14F-4D97-AF65-F5344CB8AC3E}">
        <p14:creationId xmlns:p14="http://schemas.microsoft.com/office/powerpoint/2010/main" val="28293643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F9647A-3E31-3A41-A4E9-ABE8D6F99CD0}" type="slidenum">
              <a:rPr lang="en-US" smtClean="0"/>
              <a:t>7</a:t>
            </a:fld>
            <a:endParaRPr lang="en-US"/>
          </a:p>
        </p:txBody>
      </p:sp>
    </p:spTree>
    <p:extLst>
      <p:ext uri="{BB962C8B-B14F-4D97-AF65-F5344CB8AC3E}">
        <p14:creationId xmlns:p14="http://schemas.microsoft.com/office/powerpoint/2010/main" val="23585870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F9647A-3E31-3A41-A4E9-ABE8D6F99CD0}" type="slidenum">
              <a:rPr lang="en-US" smtClean="0"/>
              <a:t>8</a:t>
            </a:fld>
            <a:endParaRPr lang="en-US"/>
          </a:p>
        </p:txBody>
      </p:sp>
    </p:spTree>
    <p:extLst>
      <p:ext uri="{BB962C8B-B14F-4D97-AF65-F5344CB8AC3E}">
        <p14:creationId xmlns:p14="http://schemas.microsoft.com/office/powerpoint/2010/main" val="12010986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826C640-4AFE-4363-88A1-EBE8005DE776}" type="slidenum">
              <a:rPr lang="en-US" smtClean="0"/>
              <a:t>9</a:t>
            </a:fld>
            <a:endParaRPr lang="en-US" dirty="0"/>
          </a:p>
        </p:txBody>
      </p:sp>
    </p:spTree>
    <p:extLst>
      <p:ext uri="{BB962C8B-B14F-4D97-AF65-F5344CB8AC3E}">
        <p14:creationId xmlns:p14="http://schemas.microsoft.com/office/powerpoint/2010/main" val="78126810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3" descr="Background1-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4000" cy="5148072"/>
          </a:xfrm>
          <a:prstGeom prst="rect">
            <a:avLst/>
          </a:prstGeom>
        </p:spPr>
      </p:pic>
      <p:sp>
        <p:nvSpPr>
          <p:cNvPr id="2" name="Title 1"/>
          <p:cNvSpPr>
            <a:spLocks noGrp="1"/>
          </p:cNvSpPr>
          <p:nvPr>
            <p:ph type="ctrTitle"/>
          </p:nvPr>
        </p:nvSpPr>
        <p:spPr>
          <a:xfrm>
            <a:off x="568570" y="1956912"/>
            <a:ext cx="6015892" cy="1495771"/>
          </a:xfrm>
        </p:spPr>
        <p:txBody>
          <a:bodyPr lIns="0" tIns="0" rIns="0" bIns="0" anchor="t">
            <a:noAutofit/>
          </a:bodyPr>
          <a:lstStyle>
            <a:lvl1pPr algn="l">
              <a:lnSpc>
                <a:spcPts val="5200"/>
              </a:lnSpc>
              <a:defRPr sz="480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598186" y="3520440"/>
            <a:ext cx="6400800" cy="1314450"/>
          </a:xfrm>
        </p:spPr>
        <p:txBody>
          <a:bodyPr lIns="0" tIns="0" rIns="0" bIns="0">
            <a:noAutofit/>
          </a:bodyPr>
          <a:lstStyle>
            <a:lvl1pPr marL="0" indent="0" algn="l">
              <a:lnSpc>
                <a:spcPts val="1800"/>
              </a:lnSpc>
              <a:spcBef>
                <a:spcPts val="0"/>
              </a:spcBef>
              <a:buNone/>
              <a:defRPr sz="16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descr="Association_KO.png"/>
          <p:cNvPicPr>
            <a:picLocks noChangeAspect="1"/>
          </p:cNvPicPr>
          <p:nvPr userDrawn="1"/>
        </p:nvPicPr>
        <p:blipFill rotWithShape="1">
          <a:blip r:embed="rId3">
            <a:extLst>
              <a:ext uri="{28A0092B-C50C-407E-A947-70E740481C1C}">
                <a14:useLocalDpi xmlns:a14="http://schemas.microsoft.com/office/drawing/2010/main" val="0"/>
              </a:ext>
            </a:extLst>
          </a:blip>
          <a:srcRect l="18519" t="32806" r="17806" b="32722"/>
          <a:stretch/>
        </p:blipFill>
        <p:spPr>
          <a:xfrm>
            <a:off x="507712" y="528741"/>
            <a:ext cx="1394460" cy="419586"/>
          </a:xfrm>
          <a:prstGeom prst="rect">
            <a:avLst/>
          </a:prstGeom>
        </p:spPr>
      </p:pic>
    </p:spTree>
    <p:extLst>
      <p:ext uri="{BB962C8B-B14F-4D97-AF65-F5344CB8AC3E}">
        <p14:creationId xmlns:p14="http://schemas.microsoft.com/office/powerpoint/2010/main" val="41222686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8529" y="399586"/>
            <a:ext cx="3649921" cy="438912"/>
          </a:xfrm>
        </p:spPr>
        <p:txBody>
          <a:bodyPr lIns="0" tIns="0" rIns="0" bIns="0" anchor="t">
            <a:noAutofit/>
          </a:bodyPr>
          <a:lstStyle>
            <a:lvl1pPr algn="l">
              <a:defRPr sz="2200">
                <a:solidFill>
                  <a:schemeClr val="tx2"/>
                </a:solidFill>
              </a:defRPr>
            </a:lvl1pPr>
          </a:lstStyle>
          <a:p>
            <a:r>
              <a:rPr lang="en-US" dirty="0"/>
              <a:t>Click to edit Master title style</a:t>
            </a:r>
          </a:p>
        </p:txBody>
      </p:sp>
      <p:sp>
        <p:nvSpPr>
          <p:cNvPr id="3" name="Content Placeholder 2"/>
          <p:cNvSpPr>
            <a:spLocks noGrp="1"/>
          </p:cNvSpPr>
          <p:nvPr>
            <p:ph idx="1"/>
          </p:nvPr>
        </p:nvSpPr>
        <p:spPr>
          <a:xfrm>
            <a:off x="458529" y="1200151"/>
            <a:ext cx="3651250" cy="3394472"/>
          </a:xfrm>
        </p:spPr>
        <p:txBody>
          <a:bodyPr lIns="0" tIns="0" rIns="0">
            <a:noAutofit/>
          </a:bodyPr>
          <a:lstStyle>
            <a:lvl1pPr marL="0" indent="0">
              <a:lnSpc>
                <a:spcPts val="2200"/>
              </a:lnSpc>
              <a:spcBef>
                <a:spcPts val="0"/>
              </a:spcBef>
              <a:spcAft>
                <a:spcPts val="900"/>
              </a:spcAft>
              <a:buNone/>
              <a:defRPr sz="1600">
                <a:solidFill>
                  <a:schemeClr val="bg2"/>
                </a:solidFill>
              </a:defRPr>
            </a:lvl1pPr>
            <a:lvl2pPr marL="192024" indent="-192024">
              <a:lnSpc>
                <a:spcPts val="2200"/>
              </a:lnSpc>
              <a:spcBef>
                <a:spcPts val="0"/>
              </a:spcBef>
              <a:spcAft>
                <a:spcPts val="900"/>
              </a:spcAft>
              <a:buFont typeface="Arial"/>
              <a:buChar char="•"/>
              <a:defRPr sz="1600">
                <a:solidFill>
                  <a:schemeClr val="bg2"/>
                </a:solidFill>
              </a:defRPr>
            </a:lvl2pPr>
            <a:lvl3pPr marL="411480" indent="-192024">
              <a:lnSpc>
                <a:spcPts val="2200"/>
              </a:lnSpc>
              <a:spcBef>
                <a:spcPts val="0"/>
              </a:spcBef>
              <a:spcAft>
                <a:spcPts val="900"/>
              </a:spcAft>
              <a:buFont typeface="Lucida Grande"/>
              <a:buChar char="­"/>
              <a:defRPr sz="1600">
                <a:solidFill>
                  <a:schemeClr val="bg2"/>
                </a:solidFill>
              </a:defRPr>
            </a:lvl3pPr>
            <a:lvl4pPr marL="640080" indent="-192024">
              <a:lnSpc>
                <a:spcPts val="2200"/>
              </a:lnSpc>
              <a:spcBef>
                <a:spcPts val="0"/>
              </a:spcBef>
              <a:spcAft>
                <a:spcPts val="900"/>
              </a:spcAft>
              <a:buFont typeface="Arial"/>
              <a:buChar char="•"/>
              <a:defRPr sz="1600">
                <a:solidFill>
                  <a:schemeClr val="bg2"/>
                </a:solidFill>
              </a:defRPr>
            </a:lvl4pPr>
            <a:lvl5pPr marL="822960" indent="-192024">
              <a:lnSpc>
                <a:spcPts val="2200"/>
              </a:lnSpc>
              <a:spcBef>
                <a:spcPts val="0"/>
              </a:spcBef>
              <a:spcAft>
                <a:spcPts val="900"/>
              </a:spcAft>
              <a:defRPr sz="1600">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457200" y="4802863"/>
            <a:ext cx="3651250" cy="273844"/>
          </a:xfrm>
        </p:spPr>
        <p:txBody>
          <a:bodyPr lIns="0" tIns="0" rIns="0" bIns="0" anchor="t"/>
          <a:lstStyle>
            <a:lvl1pPr algn="l">
              <a:defRPr sz="800">
                <a:solidFill>
                  <a:schemeClr val="bg2"/>
                </a:solidFill>
              </a:defRPr>
            </a:lvl1pPr>
          </a:lstStyle>
          <a:p>
            <a:r>
              <a:rPr lang="en-US"/>
              <a:t>Managing assurance quality in an evolving environment</a:t>
            </a:r>
            <a:endParaRPr lang="en-US" dirty="0"/>
          </a:p>
        </p:txBody>
      </p:sp>
      <p:cxnSp>
        <p:nvCxnSpPr>
          <p:cNvPr id="14" name="Straight Connector 13"/>
          <p:cNvCxnSpPr/>
          <p:nvPr userDrawn="1"/>
        </p:nvCxnSpPr>
        <p:spPr>
          <a:xfrm>
            <a:off x="457200" y="4777947"/>
            <a:ext cx="36576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pic>
        <p:nvPicPr>
          <p:cNvPr id="4" name="Picture 3" descr="Background10-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76060" y="0"/>
            <a:ext cx="4567940" cy="5143500"/>
          </a:xfrm>
          <a:prstGeom prst="rect">
            <a:avLst/>
          </a:prstGeom>
        </p:spPr>
      </p:pic>
    </p:spTree>
    <p:extLst>
      <p:ext uri="{BB962C8B-B14F-4D97-AF65-F5344CB8AC3E}">
        <p14:creationId xmlns:p14="http://schemas.microsoft.com/office/powerpoint/2010/main" val="20310225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8529" y="399586"/>
            <a:ext cx="4793093" cy="438912"/>
          </a:xfrm>
        </p:spPr>
        <p:txBody>
          <a:bodyPr lIns="0" tIns="0" rIns="0" bIns="0" anchor="t">
            <a:noAutofit/>
          </a:bodyPr>
          <a:lstStyle>
            <a:lvl1pPr algn="l">
              <a:defRPr sz="2200">
                <a:solidFill>
                  <a:schemeClr val="tx2"/>
                </a:solidFill>
              </a:defRPr>
            </a:lvl1pPr>
          </a:lstStyle>
          <a:p>
            <a:r>
              <a:rPr lang="en-US" dirty="0"/>
              <a:t>Click to edit Master title style</a:t>
            </a:r>
          </a:p>
        </p:txBody>
      </p:sp>
      <p:sp>
        <p:nvSpPr>
          <p:cNvPr id="3" name="Content Placeholder 2"/>
          <p:cNvSpPr>
            <a:spLocks noGrp="1"/>
          </p:cNvSpPr>
          <p:nvPr>
            <p:ph idx="1"/>
          </p:nvPr>
        </p:nvSpPr>
        <p:spPr>
          <a:xfrm>
            <a:off x="458529" y="1200151"/>
            <a:ext cx="4794422" cy="3394472"/>
          </a:xfrm>
        </p:spPr>
        <p:txBody>
          <a:bodyPr lIns="0" tIns="0" rIns="0">
            <a:noAutofit/>
          </a:bodyPr>
          <a:lstStyle>
            <a:lvl1pPr marL="0" indent="0">
              <a:lnSpc>
                <a:spcPts val="2200"/>
              </a:lnSpc>
              <a:spcBef>
                <a:spcPts val="0"/>
              </a:spcBef>
              <a:spcAft>
                <a:spcPts val="900"/>
              </a:spcAft>
              <a:buNone/>
              <a:defRPr sz="1600">
                <a:solidFill>
                  <a:schemeClr val="bg2"/>
                </a:solidFill>
              </a:defRPr>
            </a:lvl1pPr>
            <a:lvl2pPr marL="192024" indent="-192024">
              <a:lnSpc>
                <a:spcPts val="2200"/>
              </a:lnSpc>
              <a:spcBef>
                <a:spcPts val="0"/>
              </a:spcBef>
              <a:spcAft>
                <a:spcPts val="900"/>
              </a:spcAft>
              <a:buFont typeface="Arial"/>
              <a:buChar char="•"/>
              <a:defRPr sz="1600">
                <a:solidFill>
                  <a:schemeClr val="bg2"/>
                </a:solidFill>
              </a:defRPr>
            </a:lvl2pPr>
            <a:lvl3pPr marL="411480" indent="-192024">
              <a:lnSpc>
                <a:spcPts val="2200"/>
              </a:lnSpc>
              <a:spcBef>
                <a:spcPts val="0"/>
              </a:spcBef>
              <a:spcAft>
                <a:spcPts val="900"/>
              </a:spcAft>
              <a:buFont typeface="Lucida Grande"/>
              <a:buChar char="­"/>
              <a:defRPr sz="1600">
                <a:solidFill>
                  <a:schemeClr val="bg2"/>
                </a:solidFill>
              </a:defRPr>
            </a:lvl3pPr>
            <a:lvl4pPr marL="640080" indent="-192024">
              <a:lnSpc>
                <a:spcPts val="2200"/>
              </a:lnSpc>
              <a:spcBef>
                <a:spcPts val="0"/>
              </a:spcBef>
              <a:spcAft>
                <a:spcPts val="900"/>
              </a:spcAft>
              <a:buFont typeface="Arial"/>
              <a:buChar char="•"/>
              <a:defRPr sz="1600">
                <a:solidFill>
                  <a:schemeClr val="bg2"/>
                </a:solidFill>
              </a:defRPr>
            </a:lvl4pPr>
            <a:lvl5pPr marL="822960" indent="-192024">
              <a:lnSpc>
                <a:spcPts val="2200"/>
              </a:lnSpc>
              <a:spcBef>
                <a:spcPts val="0"/>
              </a:spcBef>
              <a:spcAft>
                <a:spcPts val="900"/>
              </a:spcAft>
              <a:defRPr sz="1600">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Footer Placeholder 4"/>
          <p:cNvSpPr>
            <a:spLocks noGrp="1"/>
          </p:cNvSpPr>
          <p:nvPr>
            <p:ph type="ftr" sz="quarter" idx="11"/>
          </p:nvPr>
        </p:nvSpPr>
        <p:spPr>
          <a:xfrm>
            <a:off x="457200" y="4802863"/>
            <a:ext cx="4794422" cy="273844"/>
          </a:xfrm>
        </p:spPr>
        <p:txBody>
          <a:bodyPr lIns="0" tIns="0" rIns="0" bIns="0" anchor="t"/>
          <a:lstStyle>
            <a:lvl1pPr algn="l">
              <a:defRPr sz="800">
                <a:solidFill>
                  <a:schemeClr val="bg2"/>
                </a:solidFill>
              </a:defRPr>
            </a:lvl1pPr>
          </a:lstStyle>
          <a:p>
            <a:r>
              <a:rPr lang="en-US"/>
              <a:t>Managing assurance quality in an evolving environment</a:t>
            </a:r>
            <a:endParaRPr lang="en-US" dirty="0"/>
          </a:p>
        </p:txBody>
      </p:sp>
      <p:cxnSp>
        <p:nvCxnSpPr>
          <p:cNvPr id="8" name="Straight Connector 7"/>
          <p:cNvCxnSpPr/>
          <p:nvPr userDrawn="1"/>
        </p:nvCxnSpPr>
        <p:spPr>
          <a:xfrm>
            <a:off x="457200" y="4777947"/>
            <a:ext cx="480276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pic>
        <p:nvPicPr>
          <p:cNvPr id="10" name="Picture 9" descr="Background11-01-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101752" y="0"/>
            <a:ext cx="3042248" cy="5143500"/>
          </a:xfrm>
          <a:prstGeom prst="rect">
            <a:avLst/>
          </a:prstGeom>
        </p:spPr>
      </p:pic>
    </p:spTree>
    <p:extLst>
      <p:ext uri="{BB962C8B-B14F-4D97-AF65-F5344CB8AC3E}">
        <p14:creationId xmlns:p14="http://schemas.microsoft.com/office/powerpoint/2010/main" val="29272457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8529" y="399587"/>
            <a:ext cx="5943600" cy="433298"/>
          </a:xfrm>
        </p:spPr>
        <p:txBody>
          <a:bodyPr lIns="0" tIns="0" rIns="0" bIns="0" anchor="t">
            <a:noAutofit/>
          </a:bodyPr>
          <a:lstStyle>
            <a:lvl1pPr algn="l">
              <a:defRPr sz="2200">
                <a:solidFill>
                  <a:schemeClr val="tx2"/>
                </a:solidFill>
              </a:defRPr>
            </a:lvl1pPr>
          </a:lstStyle>
          <a:p>
            <a:r>
              <a:rPr lang="en-US" dirty="0"/>
              <a:t>Click to edit Master title style</a:t>
            </a:r>
          </a:p>
        </p:txBody>
      </p:sp>
      <p:sp>
        <p:nvSpPr>
          <p:cNvPr id="8" name="Footer Placeholder 4"/>
          <p:cNvSpPr>
            <a:spLocks noGrp="1"/>
          </p:cNvSpPr>
          <p:nvPr>
            <p:ph type="ftr" sz="quarter" idx="11"/>
          </p:nvPr>
        </p:nvSpPr>
        <p:spPr>
          <a:xfrm>
            <a:off x="457200" y="4802863"/>
            <a:ext cx="5943600" cy="273844"/>
          </a:xfrm>
        </p:spPr>
        <p:txBody>
          <a:bodyPr lIns="0" tIns="0" rIns="0" bIns="0" anchor="t"/>
          <a:lstStyle>
            <a:lvl1pPr algn="l">
              <a:defRPr sz="800">
                <a:solidFill>
                  <a:schemeClr val="bg2"/>
                </a:solidFill>
              </a:defRPr>
            </a:lvl1pPr>
          </a:lstStyle>
          <a:p>
            <a:r>
              <a:rPr lang="en-US"/>
              <a:t>Managing assurance quality in an evolving environment</a:t>
            </a:r>
            <a:endParaRPr lang="en-US" dirty="0"/>
          </a:p>
        </p:txBody>
      </p:sp>
      <p:cxnSp>
        <p:nvCxnSpPr>
          <p:cNvPr id="10" name="Straight Connector 9"/>
          <p:cNvCxnSpPr/>
          <p:nvPr userDrawn="1"/>
        </p:nvCxnSpPr>
        <p:spPr>
          <a:xfrm>
            <a:off x="457200" y="4777947"/>
            <a:ext cx="59436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458529" y="832884"/>
            <a:ext cx="5943600" cy="3349625"/>
          </a:xfrm>
        </p:spPr>
        <p:txBody>
          <a:bodyPr lIns="0" tIns="0" rIns="0" bIns="0">
            <a:noAutofit/>
          </a:bodyPr>
          <a:lstStyle>
            <a:lvl1pPr marL="192024" indent="-192024">
              <a:lnSpc>
                <a:spcPts val="2000"/>
              </a:lnSpc>
              <a:spcBef>
                <a:spcPts val="0"/>
              </a:spcBef>
              <a:spcAft>
                <a:spcPts val="1200"/>
              </a:spcAft>
              <a:buClr>
                <a:schemeClr val="tx2"/>
              </a:buClr>
              <a:defRPr sz="1400">
                <a:solidFill>
                  <a:schemeClr val="bg2"/>
                </a:solidFill>
              </a:defRPr>
            </a:lvl1pPr>
            <a:lvl2pPr marL="411480" indent="-192024">
              <a:lnSpc>
                <a:spcPts val="2000"/>
              </a:lnSpc>
              <a:spcBef>
                <a:spcPts val="0"/>
              </a:spcBef>
              <a:spcAft>
                <a:spcPts val="1200"/>
              </a:spcAft>
              <a:defRPr sz="1400">
                <a:solidFill>
                  <a:schemeClr val="bg2"/>
                </a:solidFill>
              </a:defRPr>
            </a:lvl2pPr>
            <a:lvl3pPr marL="640080" indent="-192024">
              <a:lnSpc>
                <a:spcPts val="2000"/>
              </a:lnSpc>
              <a:spcBef>
                <a:spcPts val="0"/>
              </a:spcBef>
              <a:spcAft>
                <a:spcPts val="1200"/>
              </a:spcAft>
              <a:defRPr sz="1400">
                <a:solidFill>
                  <a:schemeClr val="bg2"/>
                </a:solidFill>
              </a:defRPr>
            </a:lvl3pPr>
            <a:lvl4pPr marL="868680" indent="-192024">
              <a:lnSpc>
                <a:spcPts val="2000"/>
              </a:lnSpc>
              <a:spcBef>
                <a:spcPts val="0"/>
              </a:spcBef>
              <a:spcAft>
                <a:spcPts val="1200"/>
              </a:spcAft>
              <a:defRPr sz="1400">
                <a:solidFill>
                  <a:schemeClr val="bg2"/>
                </a:solidFill>
              </a:defRPr>
            </a:lvl4pPr>
            <a:lvl5pPr marL="1097280" indent="-192024">
              <a:lnSpc>
                <a:spcPts val="2000"/>
              </a:lnSpc>
              <a:spcBef>
                <a:spcPts val="0"/>
              </a:spcBef>
              <a:spcAft>
                <a:spcPts val="1200"/>
              </a:spcAft>
              <a:defRPr sz="1400">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4" name="Picture 3" descr="Background4-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72482" y="0"/>
            <a:ext cx="2283970" cy="5143500"/>
          </a:xfrm>
          <a:prstGeom prst="rect">
            <a:avLst/>
          </a:prstGeom>
        </p:spPr>
      </p:pic>
      <p:sp>
        <p:nvSpPr>
          <p:cNvPr id="9" name="Text Placeholder 12"/>
          <p:cNvSpPr>
            <a:spLocks noGrp="1"/>
          </p:cNvSpPr>
          <p:nvPr>
            <p:ph type="body" sz="quarter" idx="15"/>
          </p:nvPr>
        </p:nvSpPr>
        <p:spPr>
          <a:xfrm>
            <a:off x="7134449" y="837543"/>
            <a:ext cx="1737360" cy="3292475"/>
          </a:xfrm>
        </p:spPr>
        <p:txBody>
          <a:bodyPr lIns="0" tIns="0" rIns="0" bIns="0">
            <a:noAutofit/>
          </a:bodyPr>
          <a:lstStyle>
            <a:lvl1pPr marL="0" indent="0">
              <a:lnSpc>
                <a:spcPts val="2000"/>
              </a:lnSpc>
              <a:spcBef>
                <a:spcPts val="0"/>
              </a:spcBef>
              <a:spcAft>
                <a:spcPts val="900"/>
              </a:spcAft>
              <a:buNone/>
              <a:defRPr sz="1400">
                <a:solidFill>
                  <a:schemeClr val="bg1"/>
                </a:solidFill>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US" dirty="0"/>
              <a:t>Click to edit Master text styles</a:t>
            </a:r>
          </a:p>
        </p:txBody>
      </p:sp>
    </p:spTree>
    <p:extLst>
      <p:ext uri="{BB962C8B-B14F-4D97-AF65-F5344CB8AC3E}">
        <p14:creationId xmlns:p14="http://schemas.microsoft.com/office/powerpoint/2010/main" val="38930935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8529" y="399587"/>
            <a:ext cx="6079430" cy="433298"/>
          </a:xfrm>
        </p:spPr>
        <p:txBody>
          <a:bodyPr lIns="0" tIns="0" rIns="0" bIns="0" anchor="t">
            <a:noAutofit/>
          </a:bodyPr>
          <a:lstStyle>
            <a:lvl1pPr algn="l">
              <a:defRPr sz="2200">
                <a:solidFill>
                  <a:schemeClr val="tx2"/>
                </a:solidFill>
              </a:defRPr>
            </a:lvl1pPr>
          </a:lstStyle>
          <a:p>
            <a:r>
              <a:rPr lang="en-US" dirty="0"/>
              <a:t>Click to edit Master title style</a:t>
            </a:r>
          </a:p>
        </p:txBody>
      </p:sp>
      <p:sp>
        <p:nvSpPr>
          <p:cNvPr id="8" name="Footer Placeholder 4"/>
          <p:cNvSpPr>
            <a:spLocks noGrp="1"/>
          </p:cNvSpPr>
          <p:nvPr>
            <p:ph type="ftr" sz="quarter" idx="11"/>
          </p:nvPr>
        </p:nvSpPr>
        <p:spPr>
          <a:xfrm>
            <a:off x="457200" y="4802863"/>
            <a:ext cx="6080760" cy="273844"/>
          </a:xfrm>
        </p:spPr>
        <p:txBody>
          <a:bodyPr lIns="0" tIns="0" rIns="0" bIns="0" anchor="t"/>
          <a:lstStyle>
            <a:lvl1pPr algn="l">
              <a:defRPr sz="800">
                <a:solidFill>
                  <a:schemeClr val="bg2"/>
                </a:solidFill>
              </a:defRPr>
            </a:lvl1pPr>
          </a:lstStyle>
          <a:p>
            <a:r>
              <a:rPr lang="en-US"/>
              <a:t>Managing assurance quality in an evolving environment</a:t>
            </a:r>
            <a:endParaRPr lang="en-US" dirty="0"/>
          </a:p>
        </p:txBody>
      </p:sp>
      <p:cxnSp>
        <p:nvCxnSpPr>
          <p:cNvPr id="10" name="Straight Connector 9"/>
          <p:cNvCxnSpPr/>
          <p:nvPr userDrawn="1"/>
        </p:nvCxnSpPr>
        <p:spPr>
          <a:xfrm>
            <a:off x="457200" y="4777947"/>
            <a:ext cx="608076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458528" y="832884"/>
            <a:ext cx="6079431" cy="3349625"/>
          </a:xfrm>
        </p:spPr>
        <p:txBody>
          <a:bodyPr lIns="0" tIns="0" rIns="0" bIns="0">
            <a:noAutofit/>
          </a:bodyPr>
          <a:lstStyle>
            <a:lvl1pPr marL="192024" indent="-192024">
              <a:lnSpc>
                <a:spcPts val="2200"/>
              </a:lnSpc>
              <a:spcBef>
                <a:spcPts val="0"/>
              </a:spcBef>
              <a:spcAft>
                <a:spcPts val="1200"/>
              </a:spcAft>
              <a:buClr>
                <a:schemeClr val="tx2"/>
              </a:buClr>
              <a:defRPr sz="1600">
                <a:solidFill>
                  <a:schemeClr val="bg2"/>
                </a:solidFill>
              </a:defRPr>
            </a:lvl1pPr>
            <a:lvl2pPr marL="411480" indent="-192024">
              <a:lnSpc>
                <a:spcPts val="2200"/>
              </a:lnSpc>
              <a:spcBef>
                <a:spcPts val="0"/>
              </a:spcBef>
              <a:spcAft>
                <a:spcPts val="1200"/>
              </a:spcAft>
              <a:defRPr sz="1600">
                <a:solidFill>
                  <a:schemeClr val="bg2"/>
                </a:solidFill>
              </a:defRPr>
            </a:lvl2pPr>
            <a:lvl3pPr marL="640080" indent="-192024">
              <a:lnSpc>
                <a:spcPts val="2200"/>
              </a:lnSpc>
              <a:spcBef>
                <a:spcPts val="0"/>
              </a:spcBef>
              <a:spcAft>
                <a:spcPts val="1200"/>
              </a:spcAft>
              <a:defRPr sz="1600">
                <a:solidFill>
                  <a:schemeClr val="bg2"/>
                </a:solidFill>
              </a:defRPr>
            </a:lvl3pPr>
            <a:lvl4pPr marL="868680" indent="-192024">
              <a:lnSpc>
                <a:spcPts val="2200"/>
              </a:lnSpc>
              <a:spcBef>
                <a:spcPts val="0"/>
              </a:spcBef>
              <a:spcAft>
                <a:spcPts val="1200"/>
              </a:spcAft>
              <a:defRPr sz="1600">
                <a:solidFill>
                  <a:schemeClr val="bg2"/>
                </a:solidFill>
              </a:defRPr>
            </a:lvl4pPr>
            <a:lvl5pPr marL="1097280" indent="-192024">
              <a:lnSpc>
                <a:spcPts val="2200"/>
              </a:lnSpc>
              <a:spcBef>
                <a:spcPts val="0"/>
              </a:spcBef>
              <a:spcAft>
                <a:spcPts val="1200"/>
              </a:spcAft>
              <a:defRPr sz="1600">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4" name="Picture 3" descr="Background9-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60030" y="-9144"/>
            <a:ext cx="2293114" cy="5164092"/>
          </a:xfrm>
          <a:prstGeom prst="rect">
            <a:avLst/>
          </a:prstGeom>
        </p:spPr>
      </p:pic>
    </p:spTree>
    <p:extLst>
      <p:ext uri="{BB962C8B-B14F-4D97-AF65-F5344CB8AC3E}">
        <p14:creationId xmlns:p14="http://schemas.microsoft.com/office/powerpoint/2010/main" val="36989498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pic>
        <p:nvPicPr>
          <p:cNvPr id="3" name="Picture 2" descr="Background8-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60030" y="0"/>
            <a:ext cx="2283970" cy="5143500"/>
          </a:xfrm>
          <a:prstGeom prst="rect">
            <a:avLst/>
          </a:prstGeom>
        </p:spPr>
      </p:pic>
      <p:sp>
        <p:nvSpPr>
          <p:cNvPr id="2" name="Title 1"/>
          <p:cNvSpPr>
            <a:spLocks noGrp="1"/>
          </p:cNvSpPr>
          <p:nvPr>
            <p:ph type="title"/>
          </p:nvPr>
        </p:nvSpPr>
        <p:spPr>
          <a:xfrm>
            <a:off x="458529" y="399587"/>
            <a:ext cx="5943600" cy="433298"/>
          </a:xfrm>
        </p:spPr>
        <p:txBody>
          <a:bodyPr lIns="0" tIns="0" rIns="0" bIns="0" anchor="t">
            <a:noAutofit/>
          </a:bodyPr>
          <a:lstStyle>
            <a:lvl1pPr algn="l">
              <a:defRPr sz="2200">
                <a:solidFill>
                  <a:schemeClr val="tx2"/>
                </a:solidFill>
              </a:defRPr>
            </a:lvl1pPr>
          </a:lstStyle>
          <a:p>
            <a:r>
              <a:rPr lang="en-US" dirty="0"/>
              <a:t>Click to edit Master title style</a:t>
            </a:r>
          </a:p>
        </p:txBody>
      </p:sp>
      <p:sp>
        <p:nvSpPr>
          <p:cNvPr id="6" name="Text Placeholder 5"/>
          <p:cNvSpPr>
            <a:spLocks noGrp="1"/>
          </p:cNvSpPr>
          <p:nvPr>
            <p:ph type="body" sz="quarter" idx="13"/>
          </p:nvPr>
        </p:nvSpPr>
        <p:spPr>
          <a:xfrm>
            <a:off x="458529" y="860345"/>
            <a:ext cx="5943600" cy="265494"/>
          </a:xfrm>
        </p:spPr>
        <p:txBody>
          <a:bodyPr lIns="0" tIns="0" rIns="0" bIns="0">
            <a:noAutofit/>
          </a:bodyPr>
          <a:lstStyle>
            <a:lvl1pPr marL="0" indent="0">
              <a:lnSpc>
                <a:spcPts val="1500"/>
              </a:lnSpc>
              <a:spcBef>
                <a:spcPts val="0"/>
              </a:spcBef>
              <a:spcAft>
                <a:spcPts val="0"/>
              </a:spcAft>
              <a:buClr>
                <a:schemeClr val="tx2"/>
              </a:buClr>
              <a:buNone/>
              <a:defRPr sz="1100">
                <a:solidFill>
                  <a:schemeClr val="bg2"/>
                </a:solidFill>
              </a:defRPr>
            </a:lvl1pPr>
            <a:lvl2pPr marL="411480" indent="-192024">
              <a:lnSpc>
                <a:spcPts val="2000"/>
              </a:lnSpc>
              <a:spcBef>
                <a:spcPts val="0"/>
              </a:spcBef>
              <a:spcAft>
                <a:spcPts val="1200"/>
              </a:spcAft>
              <a:defRPr sz="1400">
                <a:solidFill>
                  <a:schemeClr val="bg2"/>
                </a:solidFill>
              </a:defRPr>
            </a:lvl2pPr>
            <a:lvl3pPr marL="640080" indent="-192024">
              <a:lnSpc>
                <a:spcPts val="2000"/>
              </a:lnSpc>
              <a:spcBef>
                <a:spcPts val="0"/>
              </a:spcBef>
              <a:spcAft>
                <a:spcPts val="1200"/>
              </a:spcAft>
              <a:defRPr sz="1400">
                <a:solidFill>
                  <a:schemeClr val="bg2"/>
                </a:solidFill>
              </a:defRPr>
            </a:lvl3pPr>
            <a:lvl4pPr marL="868680" indent="-192024">
              <a:lnSpc>
                <a:spcPts val="2000"/>
              </a:lnSpc>
              <a:spcBef>
                <a:spcPts val="0"/>
              </a:spcBef>
              <a:spcAft>
                <a:spcPts val="1200"/>
              </a:spcAft>
              <a:defRPr sz="1400">
                <a:solidFill>
                  <a:schemeClr val="bg2"/>
                </a:solidFill>
              </a:defRPr>
            </a:lvl4pPr>
            <a:lvl5pPr marL="1097280" indent="-192024">
              <a:lnSpc>
                <a:spcPts val="2000"/>
              </a:lnSpc>
              <a:spcBef>
                <a:spcPts val="0"/>
              </a:spcBef>
              <a:spcAft>
                <a:spcPts val="1200"/>
              </a:spcAft>
              <a:defRPr sz="1400">
                <a:solidFill>
                  <a:schemeClr val="bg2"/>
                </a:solidFill>
              </a:defRPr>
            </a:lvl5pPr>
          </a:lstStyle>
          <a:p>
            <a:pPr lvl="0"/>
            <a:r>
              <a:rPr lang="en-US" dirty="0"/>
              <a:t>Click to edit Master text styles</a:t>
            </a:r>
          </a:p>
        </p:txBody>
      </p:sp>
      <p:sp>
        <p:nvSpPr>
          <p:cNvPr id="8" name="Footer Placeholder 4"/>
          <p:cNvSpPr>
            <a:spLocks noGrp="1"/>
          </p:cNvSpPr>
          <p:nvPr>
            <p:ph type="ftr" sz="quarter" idx="11"/>
          </p:nvPr>
        </p:nvSpPr>
        <p:spPr>
          <a:xfrm>
            <a:off x="457200" y="4802863"/>
            <a:ext cx="5937250" cy="273844"/>
          </a:xfrm>
        </p:spPr>
        <p:txBody>
          <a:bodyPr lIns="0" tIns="0" rIns="0" bIns="0" anchor="t"/>
          <a:lstStyle>
            <a:lvl1pPr algn="l">
              <a:defRPr sz="800">
                <a:solidFill>
                  <a:schemeClr val="bg2"/>
                </a:solidFill>
              </a:defRPr>
            </a:lvl1pPr>
          </a:lstStyle>
          <a:p>
            <a:r>
              <a:rPr lang="en-US"/>
              <a:t>Managing assurance quality in an evolving environment</a:t>
            </a:r>
            <a:endParaRPr lang="en-US" dirty="0"/>
          </a:p>
        </p:txBody>
      </p:sp>
      <p:cxnSp>
        <p:nvCxnSpPr>
          <p:cNvPr id="10" name="Straight Connector 9"/>
          <p:cNvCxnSpPr/>
          <p:nvPr userDrawn="1"/>
        </p:nvCxnSpPr>
        <p:spPr>
          <a:xfrm>
            <a:off x="457200" y="4777947"/>
            <a:ext cx="59436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7" name="Table Placeholder 6"/>
          <p:cNvSpPr>
            <a:spLocks noGrp="1"/>
          </p:cNvSpPr>
          <p:nvPr>
            <p:ph type="tbl" sz="quarter" idx="14"/>
          </p:nvPr>
        </p:nvSpPr>
        <p:spPr>
          <a:xfrm>
            <a:off x="457200" y="1371601"/>
            <a:ext cx="5939383" cy="3064841"/>
          </a:xfrm>
        </p:spPr>
        <p:txBody>
          <a:bodyPr>
            <a:normAutofit/>
          </a:bodyPr>
          <a:lstStyle>
            <a:lvl1pPr marL="0" indent="0">
              <a:buNone/>
              <a:defRPr sz="1200"/>
            </a:lvl1pPr>
          </a:lstStyle>
          <a:p>
            <a:endParaRPr lang="en-US" dirty="0"/>
          </a:p>
        </p:txBody>
      </p:sp>
      <p:sp>
        <p:nvSpPr>
          <p:cNvPr id="13" name="Text Placeholder 12"/>
          <p:cNvSpPr>
            <a:spLocks noGrp="1"/>
          </p:cNvSpPr>
          <p:nvPr>
            <p:ph type="body" sz="quarter" idx="15"/>
          </p:nvPr>
        </p:nvSpPr>
        <p:spPr>
          <a:xfrm>
            <a:off x="7065963" y="1371600"/>
            <a:ext cx="1737360" cy="3292475"/>
          </a:xfrm>
        </p:spPr>
        <p:txBody>
          <a:bodyPr lIns="0" tIns="0" rIns="0" bIns="0">
            <a:noAutofit/>
          </a:bodyPr>
          <a:lstStyle>
            <a:lvl1pPr marL="0" indent="0">
              <a:lnSpc>
                <a:spcPts val="1200"/>
              </a:lnSpc>
              <a:spcBef>
                <a:spcPts val="0"/>
              </a:spcBef>
              <a:spcAft>
                <a:spcPts val="900"/>
              </a:spcAft>
              <a:buNone/>
              <a:defRPr sz="1000">
                <a:solidFill>
                  <a:schemeClr val="bg1"/>
                </a:solidFill>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US" dirty="0"/>
              <a:t>Click to edit Master text styles</a:t>
            </a:r>
          </a:p>
        </p:txBody>
      </p:sp>
    </p:spTree>
    <p:extLst>
      <p:ext uri="{BB962C8B-B14F-4D97-AF65-F5344CB8AC3E}">
        <p14:creationId xmlns:p14="http://schemas.microsoft.com/office/powerpoint/2010/main" val="20622466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pic>
        <p:nvPicPr>
          <p:cNvPr id="9" name="Picture 8" descr="Background8-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60030" y="0"/>
            <a:ext cx="2283970" cy="5143500"/>
          </a:xfrm>
          <a:prstGeom prst="rect">
            <a:avLst/>
          </a:prstGeom>
        </p:spPr>
      </p:pic>
      <p:sp>
        <p:nvSpPr>
          <p:cNvPr id="2" name="Title 1"/>
          <p:cNvSpPr>
            <a:spLocks noGrp="1"/>
          </p:cNvSpPr>
          <p:nvPr>
            <p:ph type="title"/>
          </p:nvPr>
        </p:nvSpPr>
        <p:spPr>
          <a:xfrm>
            <a:off x="458529" y="399587"/>
            <a:ext cx="5943600" cy="433298"/>
          </a:xfrm>
        </p:spPr>
        <p:txBody>
          <a:bodyPr lIns="0" tIns="0" rIns="0" bIns="0" anchor="t">
            <a:noAutofit/>
          </a:bodyPr>
          <a:lstStyle>
            <a:lvl1pPr algn="l">
              <a:defRPr sz="2200">
                <a:solidFill>
                  <a:schemeClr val="tx2"/>
                </a:solidFill>
              </a:defRPr>
            </a:lvl1pPr>
          </a:lstStyle>
          <a:p>
            <a:r>
              <a:rPr lang="en-US" dirty="0"/>
              <a:t>Click to edit Master title style</a:t>
            </a:r>
          </a:p>
        </p:txBody>
      </p:sp>
      <p:sp>
        <p:nvSpPr>
          <p:cNvPr id="8" name="Footer Placeholder 4"/>
          <p:cNvSpPr>
            <a:spLocks noGrp="1"/>
          </p:cNvSpPr>
          <p:nvPr>
            <p:ph type="ftr" sz="quarter" idx="11"/>
          </p:nvPr>
        </p:nvSpPr>
        <p:spPr>
          <a:xfrm>
            <a:off x="457200" y="4802863"/>
            <a:ext cx="5937250" cy="273844"/>
          </a:xfrm>
        </p:spPr>
        <p:txBody>
          <a:bodyPr lIns="0" tIns="0" rIns="0" bIns="0" anchor="t"/>
          <a:lstStyle>
            <a:lvl1pPr algn="l">
              <a:defRPr sz="800">
                <a:solidFill>
                  <a:schemeClr val="bg2"/>
                </a:solidFill>
              </a:defRPr>
            </a:lvl1pPr>
          </a:lstStyle>
          <a:p>
            <a:r>
              <a:rPr lang="en-US"/>
              <a:t>Managing assurance quality in an evolving environment</a:t>
            </a:r>
            <a:endParaRPr lang="en-US" dirty="0"/>
          </a:p>
        </p:txBody>
      </p:sp>
      <p:cxnSp>
        <p:nvCxnSpPr>
          <p:cNvPr id="10" name="Straight Connector 9"/>
          <p:cNvCxnSpPr/>
          <p:nvPr userDrawn="1"/>
        </p:nvCxnSpPr>
        <p:spPr>
          <a:xfrm>
            <a:off x="457200" y="4777947"/>
            <a:ext cx="59436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7" name="Table Placeholder 6"/>
          <p:cNvSpPr>
            <a:spLocks noGrp="1"/>
          </p:cNvSpPr>
          <p:nvPr>
            <p:ph type="tbl" sz="quarter" idx="14"/>
          </p:nvPr>
        </p:nvSpPr>
        <p:spPr>
          <a:xfrm>
            <a:off x="457200" y="1371601"/>
            <a:ext cx="5939383" cy="3064841"/>
          </a:xfrm>
        </p:spPr>
        <p:txBody>
          <a:bodyPr>
            <a:normAutofit/>
          </a:bodyPr>
          <a:lstStyle>
            <a:lvl1pPr marL="0" indent="0">
              <a:buNone/>
              <a:defRPr sz="1200"/>
            </a:lvl1pPr>
          </a:lstStyle>
          <a:p>
            <a:endParaRPr lang="en-US" dirty="0"/>
          </a:p>
        </p:txBody>
      </p:sp>
      <p:sp>
        <p:nvSpPr>
          <p:cNvPr id="13" name="Text Placeholder 12"/>
          <p:cNvSpPr>
            <a:spLocks noGrp="1"/>
          </p:cNvSpPr>
          <p:nvPr>
            <p:ph type="body" sz="quarter" idx="15"/>
          </p:nvPr>
        </p:nvSpPr>
        <p:spPr>
          <a:xfrm>
            <a:off x="7065963" y="1358160"/>
            <a:ext cx="1737360" cy="3292475"/>
          </a:xfrm>
        </p:spPr>
        <p:txBody>
          <a:bodyPr lIns="0" tIns="0" rIns="0" bIns="0">
            <a:noAutofit/>
          </a:bodyPr>
          <a:lstStyle>
            <a:lvl1pPr marL="0" indent="0">
              <a:lnSpc>
                <a:spcPts val="1700"/>
              </a:lnSpc>
              <a:spcBef>
                <a:spcPts val="0"/>
              </a:spcBef>
              <a:spcAft>
                <a:spcPts val="900"/>
              </a:spcAft>
              <a:buNone/>
              <a:defRPr sz="1400">
                <a:solidFill>
                  <a:schemeClr val="bg1"/>
                </a:solidFill>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US" dirty="0"/>
              <a:t>Click to edit Master text styles</a:t>
            </a:r>
          </a:p>
        </p:txBody>
      </p:sp>
    </p:spTree>
    <p:extLst>
      <p:ext uri="{BB962C8B-B14F-4D97-AF65-F5344CB8AC3E}">
        <p14:creationId xmlns:p14="http://schemas.microsoft.com/office/powerpoint/2010/main" val="35425761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ivider">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5613" y="1800235"/>
            <a:ext cx="6224690" cy="1536425"/>
          </a:xfrm>
        </p:spPr>
        <p:txBody>
          <a:bodyPr lIns="0" tIns="0" rIns="0" bIns="0" anchor="t">
            <a:noAutofit/>
          </a:bodyPr>
          <a:lstStyle>
            <a:lvl1pPr algn="l">
              <a:lnSpc>
                <a:spcPts val="3000"/>
              </a:lnSpc>
              <a:defRPr sz="2200">
                <a:solidFill>
                  <a:schemeClr val="bg1"/>
                </a:solidFill>
              </a:defRPr>
            </a:lvl1pPr>
          </a:lstStyle>
          <a:p>
            <a:r>
              <a:rPr lang="en-US" dirty="0"/>
              <a:t>Click to edit Master title style</a:t>
            </a:r>
          </a:p>
        </p:txBody>
      </p:sp>
      <p:sp>
        <p:nvSpPr>
          <p:cNvPr id="5" name="Text Placeholder 4"/>
          <p:cNvSpPr>
            <a:spLocks noGrp="1"/>
          </p:cNvSpPr>
          <p:nvPr>
            <p:ph type="body" sz="quarter" idx="10"/>
          </p:nvPr>
        </p:nvSpPr>
        <p:spPr>
          <a:xfrm>
            <a:off x="455613" y="3657600"/>
            <a:ext cx="6231040" cy="865185"/>
          </a:xfrm>
        </p:spPr>
        <p:txBody>
          <a:bodyPr lIns="0" tIns="0" rIns="0" bIns="0">
            <a:noAutofit/>
          </a:bodyPr>
          <a:lstStyle>
            <a:lvl1pPr marL="0" indent="0">
              <a:spcBef>
                <a:spcPts val="0"/>
              </a:spcBef>
              <a:buNone/>
              <a:defRPr sz="1200" b="1">
                <a:solidFill>
                  <a:schemeClr val="bg1"/>
                </a:solidFill>
              </a:defRPr>
            </a:lvl1pPr>
            <a:lvl2pPr marL="0" indent="0">
              <a:spcBef>
                <a:spcPts val="0"/>
              </a:spcBef>
              <a:buNone/>
              <a:defRPr sz="1200" b="0">
                <a:solidFill>
                  <a:schemeClr val="bg1"/>
                </a:solidFill>
              </a:defRPr>
            </a:lvl2pPr>
            <a:lvl3pPr marL="914400" indent="0">
              <a:buNone/>
              <a:defRPr sz="1200" b="1">
                <a:solidFill>
                  <a:schemeClr val="bg1"/>
                </a:solidFill>
              </a:defRPr>
            </a:lvl3pPr>
            <a:lvl4pPr marL="1371600" indent="0">
              <a:buNone/>
              <a:defRPr sz="1200" b="1">
                <a:solidFill>
                  <a:schemeClr val="bg1"/>
                </a:solidFill>
              </a:defRPr>
            </a:lvl4pPr>
            <a:lvl5pPr marL="1828800" indent="0">
              <a:buNone/>
              <a:defRPr sz="1200" b="1">
                <a:solidFill>
                  <a:schemeClr val="bg1"/>
                </a:solidFill>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42179849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Divider">
    <p:spTree>
      <p:nvGrpSpPr>
        <p:cNvPr id="1" name=""/>
        <p:cNvGrpSpPr/>
        <p:nvPr/>
      </p:nvGrpSpPr>
      <p:grpSpPr>
        <a:xfrm>
          <a:off x="0" y="0"/>
          <a:ext cx="0" cy="0"/>
          <a:chOff x="0" y="0"/>
          <a:chExt cx="0" cy="0"/>
        </a:xfrm>
      </p:grpSpPr>
      <p:pic>
        <p:nvPicPr>
          <p:cNvPr id="4" name="Picture 3" descr="Background2-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8072"/>
          </a:xfrm>
          <a:prstGeom prst="rect">
            <a:avLst/>
          </a:prstGeom>
        </p:spPr>
      </p:pic>
      <p:sp>
        <p:nvSpPr>
          <p:cNvPr id="2" name="Title 1"/>
          <p:cNvSpPr>
            <a:spLocks noGrp="1"/>
          </p:cNvSpPr>
          <p:nvPr>
            <p:ph type="title"/>
          </p:nvPr>
        </p:nvSpPr>
        <p:spPr>
          <a:xfrm>
            <a:off x="455613" y="1800235"/>
            <a:ext cx="6224690" cy="1536425"/>
          </a:xfrm>
        </p:spPr>
        <p:txBody>
          <a:bodyPr lIns="0" tIns="0" rIns="0" bIns="0" anchor="t">
            <a:noAutofit/>
          </a:bodyPr>
          <a:lstStyle>
            <a:lvl1pPr algn="l">
              <a:lnSpc>
                <a:spcPts val="3000"/>
              </a:lnSpc>
              <a:defRPr sz="2200">
                <a:solidFill>
                  <a:schemeClr val="bg1"/>
                </a:solidFill>
              </a:defRPr>
            </a:lvl1pPr>
          </a:lstStyle>
          <a:p>
            <a:r>
              <a:rPr lang="en-US" dirty="0"/>
              <a:t>Click to edit Master title style</a:t>
            </a:r>
          </a:p>
        </p:txBody>
      </p:sp>
      <p:sp>
        <p:nvSpPr>
          <p:cNvPr id="5" name="Text Placeholder 4"/>
          <p:cNvSpPr>
            <a:spLocks noGrp="1"/>
          </p:cNvSpPr>
          <p:nvPr>
            <p:ph type="body" sz="quarter" idx="10"/>
          </p:nvPr>
        </p:nvSpPr>
        <p:spPr>
          <a:xfrm>
            <a:off x="455613" y="3657600"/>
            <a:ext cx="6231040" cy="865185"/>
          </a:xfrm>
        </p:spPr>
        <p:txBody>
          <a:bodyPr lIns="0" tIns="0" rIns="0" bIns="0">
            <a:noAutofit/>
          </a:bodyPr>
          <a:lstStyle>
            <a:lvl1pPr marL="0" indent="0">
              <a:spcBef>
                <a:spcPts val="0"/>
              </a:spcBef>
              <a:buNone/>
              <a:defRPr sz="1200" b="1">
                <a:solidFill>
                  <a:schemeClr val="bg1"/>
                </a:solidFill>
              </a:defRPr>
            </a:lvl1pPr>
            <a:lvl2pPr marL="0" indent="0">
              <a:spcBef>
                <a:spcPts val="0"/>
              </a:spcBef>
              <a:buNone/>
              <a:defRPr sz="1200" b="0">
                <a:solidFill>
                  <a:schemeClr val="bg1"/>
                </a:solidFill>
              </a:defRPr>
            </a:lvl2pPr>
            <a:lvl3pPr marL="914400" indent="0">
              <a:buNone/>
              <a:defRPr sz="1200" b="1">
                <a:solidFill>
                  <a:schemeClr val="bg1"/>
                </a:solidFill>
              </a:defRPr>
            </a:lvl3pPr>
            <a:lvl4pPr marL="1371600" indent="0">
              <a:buNone/>
              <a:defRPr sz="1200" b="1">
                <a:solidFill>
                  <a:schemeClr val="bg1"/>
                </a:solidFill>
              </a:defRPr>
            </a:lvl4pPr>
            <a:lvl5pPr marL="1828800" indent="0">
              <a:buNone/>
              <a:defRPr sz="1200" b="1">
                <a:solidFill>
                  <a:schemeClr val="bg1"/>
                </a:solidFill>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16736295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Divider">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5613" y="1800235"/>
            <a:ext cx="6224690" cy="1536425"/>
          </a:xfrm>
        </p:spPr>
        <p:txBody>
          <a:bodyPr lIns="0" tIns="0" rIns="0" bIns="0" anchor="t">
            <a:noAutofit/>
          </a:bodyPr>
          <a:lstStyle>
            <a:lvl1pPr algn="l">
              <a:lnSpc>
                <a:spcPts val="3000"/>
              </a:lnSpc>
              <a:defRPr sz="2200">
                <a:solidFill>
                  <a:schemeClr val="bg1"/>
                </a:solidFill>
              </a:defRPr>
            </a:lvl1pPr>
          </a:lstStyle>
          <a:p>
            <a:r>
              <a:rPr lang="en-US" dirty="0"/>
              <a:t>Click to edit Master title style</a:t>
            </a:r>
          </a:p>
        </p:txBody>
      </p:sp>
      <p:sp>
        <p:nvSpPr>
          <p:cNvPr id="5" name="Text Placeholder 4"/>
          <p:cNvSpPr>
            <a:spLocks noGrp="1"/>
          </p:cNvSpPr>
          <p:nvPr>
            <p:ph type="body" sz="quarter" idx="10"/>
          </p:nvPr>
        </p:nvSpPr>
        <p:spPr>
          <a:xfrm>
            <a:off x="455613" y="3657600"/>
            <a:ext cx="6231040" cy="865185"/>
          </a:xfrm>
        </p:spPr>
        <p:txBody>
          <a:bodyPr lIns="0" tIns="0" rIns="0" bIns="0">
            <a:noAutofit/>
          </a:bodyPr>
          <a:lstStyle>
            <a:lvl1pPr marL="0" indent="0">
              <a:spcBef>
                <a:spcPts val="0"/>
              </a:spcBef>
              <a:buNone/>
              <a:defRPr sz="1200" b="1">
                <a:solidFill>
                  <a:schemeClr val="bg1"/>
                </a:solidFill>
              </a:defRPr>
            </a:lvl1pPr>
            <a:lvl2pPr marL="0" indent="0">
              <a:spcBef>
                <a:spcPts val="0"/>
              </a:spcBef>
              <a:buNone/>
              <a:defRPr sz="1200" b="0">
                <a:solidFill>
                  <a:schemeClr val="bg1"/>
                </a:solidFill>
              </a:defRPr>
            </a:lvl2pPr>
            <a:lvl3pPr marL="914400" indent="0">
              <a:buNone/>
              <a:defRPr sz="1200" b="1">
                <a:solidFill>
                  <a:schemeClr val="bg1"/>
                </a:solidFill>
              </a:defRPr>
            </a:lvl3pPr>
            <a:lvl4pPr marL="1371600" indent="0">
              <a:buNone/>
              <a:defRPr sz="1200" b="1">
                <a:solidFill>
                  <a:schemeClr val="bg1"/>
                </a:solidFill>
              </a:defRPr>
            </a:lvl4pPr>
            <a:lvl5pPr marL="1828800" indent="0">
              <a:buNone/>
              <a:defRPr sz="1200" b="1">
                <a:solidFill>
                  <a:schemeClr val="bg1"/>
                </a:solidFill>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25997732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Divider">
    <p:spTree>
      <p:nvGrpSpPr>
        <p:cNvPr id="1" name=""/>
        <p:cNvGrpSpPr/>
        <p:nvPr/>
      </p:nvGrpSpPr>
      <p:grpSpPr>
        <a:xfrm>
          <a:off x="0" y="0"/>
          <a:ext cx="0" cy="0"/>
          <a:chOff x="0" y="0"/>
          <a:chExt cx="0" cy="0"/>
        </a:xfrm>
      </p:grpSpPr>
      <p:pic>
        <p:nvPicPr>
          <p:cNvPr id="3" name="Picture 2" descr="Background5-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4000" cy="5148072"/>
          </a:xfrm>
          <a:prstGeom prst="rect">
            <a:avLst/>
          </a:prstGeom>
        </p:spPr>
      </p:pic>
      <p:sp>
        <p:nvSpPr>
          <p:cNvPr id="2" name="Title 1"/>
          <p:cNvSpPr>
            <a:spLocks noGrp="1"/>
          </p:cNvSpPr>
          <p:nvPr>
            <p:ph type="title"/>
          </p:nvPr>
        </p:nvSpPr>
        <p:spPr>
          <a:xfrm>
            <a:off x="455613" y="1800235"/>
            <a:ext cx="6224690" cy="1536425"/>
          </a:xfrm>
        </p:spPr>
        <p:txBody>
          <a:bodyPr lIns="0" tIns="0" rIns="0" bIns="0" anchor="t">
            <a:noAutofit/>
          </a:bodyPr>
          <a:lstStyle>
            <a:lvl1pPr algn="l">
              <a:lnSpc>
                <a:spcPts val="3000"/>
              </a:lnSpc>
              <a:defRPr sz="2200">
                <a:solidFill>
                  <a:schemeClr val="bg1"/>
                </a:solidFill>
              </a:defRPr>
            </a:lvl1pPr>
          </a:lstStyle>
          <a:p>
            <a:r>
              <a:rPr lang="en-US" dirty="0"/>
              <a:t>Click to edit Master title style</a:t>
            </a:r>
          </a:p>
        </p:txBody>
      </p:sp>
      <p:sp>
        <p:nvSpPr>
          <p:cNvPr id="5" name="Text Placeholder 4"/>
          <p:cNvSpPr>
            <a:spLocks noGrp="1"/>
          </p:cNvSpPr>
          <p:nvPr>
            <p:ph type="body" sz="quarter" idx="10"/>
          </p:nvPr>
        </p:nvSpPr>
        <p:spPr>
          <a:xfrm>
            <a:off x="455613" y="3657600"/>
            <a:ext cx="6231040" cy="865185"/>
          </a:xfrm>
        </p:spPr>
        <p:txBody>
          <a:bodyPr lIns="0" tIns="0" rIns="0" bIns="0">
            <a:noAutofit/>
          </a:bodyPr>
          <a:lstStyle>
            <a:lvl1pPr marL="0" indent="0">
              <a:spcBef>
                <a:spcPts val="0"/>
              </a:spcBef>
              <a:buNone/>
              <a:defRPr sz="1200" b="1">
                <a:solidFill>
                  <a:schemeClr val="bg1"/>
                </a:solidFill>
              </a:defRPr>
            </a:lvl1pPr>
            <a:lvl2pPr marL="0" indent="0">
              <a:spcBef>
                <a:spcPts val="0"/>
              </a:spcBef>
              <a:buNone/>
              <a:defRPr sz="1200" b="0">
                <a:solidFill>
                  <a:schemeClr val="bg1"/>
                </a:solidFill>
              </a:defRPr>
            </a:lvl2pPr>
            <a:lvl3pPr marL="914400" indent="0">
              <a:buNone/>
              <a:defRPr sz="1200" b="1">
                <a:solidFill>
                  <a:schemeClr val="bg1"/>
                </a:solidFill>
              </a:defRPr>
            </a:lvl3pPr>
            <a:lvl4pPr marL="1371600" indent="0">
              <a:buNone/>
              <a:defRPr sz="1200" b="1">
                <a:solidFill>
                  <a:schemeClr val="bg1"/>
                </a:solidFill>
              </a:defRPr>
            </a:lvl4pPr>
            <a:lvl5pPr marL="1828800" indent="0">
              <a:buNone/>
              <a:defRPr sz="1200" b="1">
                <a:solidFill>
                  <a:schemeClr val="bg1"/>
                </a:solidFill>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37660954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4" name="Picture 3" descr="Background1-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4000" cy="5148072"/>
          </a:xfrm>
          <a:prstGeom prst="rect">
            <a:avLst/>
          </a:prstGeom>
        </p:spPr>
      </p:pic>
      <p:sp>
        <p:nvSpPr>
          <p:cNvPr id="2" name="Title 1"/>
          <p:cNvSpPr>
            <a:spLocks noGrp="1"/>
          </p:cNvSpPr>
          <p:nvPr>
            <p:ph type="ctrTitle"/>
          </p:nvPr>
        </p:nvSpPr>
        <p:spPr>
          <a:xfrm>
            <a:off x="568570" y="1956912"/>
            <a:ext cx="6015892" cy="1495771"/>
          </a:xfrm>
        </p:spPr>
        <p:txBody>
          <a:bodyPr lIns="0" tIns="0" rIns="0" bIns="0" anchor="t">
            <a:noAutofit/>
          </a:bodyPr>
          <a:lstStyle>
            <a:lvl1pPr algn="l">
              <a:lnSpc>
                <a:spcPts val="5200"/>
              </a:lnSpc>
              <a:defRPr sz="480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598186" y="3520440"/>
            <a:ext cx="6400800" cy="1314450"/>
          </a:xfrm>
        </p:spPr>
        <p:txBody>
          <a:bodyPr lIns="0" tIns="0" rIns="0" bIns="0">
            <a:noAutofit/>
          </a:bodyPr>
          <a:lstStyle>
            <a:lvl1pPr marL="0" indent="0" algn="l">
              <a:lnSpc>
                <a:spcPts val="1800"/>
              </a:lnSpc>
              <a:spcBef>
                <a:spcPts val="0"/>
              </a:spcBef>
              <a:buNone/>
              <a:defRPr sz="16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7" name="Picture 6" descr="AICPA_KO.png"/>
          <p:cNvPicPr>
            <a:picLocks noChangeAspect="1"/>
          </p:cNvPicPr>
          <p:nvPr userDrawn="1"/>
        </p:nvPicPr>
        <p:blipFill rotWithShape="1">
          <a:blip r:embed="rId3">
            <a:extLst>
              <a:ext uri="{28A0092B-C50C-407E-A947-70E740481C1C}">
                <a14:useLocalDpi xmlns:a14="http://schemas.microsoft.com/office/drawing/2010/main" val="0"/>
              </a:ext>
            </a:extLst>
          </a:blip>
          <a:srcRect l="17640" t="31193" r="17597" b="30901"/>
          <a:stretch/>
        </p:blipFill>
        <p:spPr>
          <a:xfrm>
            <a:off x="449262" y="512793"/>
            <a:ext cx="1237681" cy="460076"/>
          </a:xfrm>
          <a:prstGeom prst="rect">
            <a:avLst/>
          </a:prstGeom>
        </p:spPr>
      </p:pic>
    </p:spTree>
    <p:extLst>
      <p:ext uri="{BB962C8B-B14F-4D97-AF65-F5344CB8AC3E}">
        <p14:creationId xmlns:p14="http://schemas.microsoft.com/office/powerpoint/2010/main" val="163175130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_Divider">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5613" y="1420510"/>
            <a:ext cx="6224690" cy="1536425"/>
          </a:xfrm>
        </p:spPr>
        <p:txBody>
          <a:bodyPr lIns="0" tIns="0" rIns="0" bIns="0" anchor="t">
            <a:noAutofit/>
          </a:bodyPr>
          <a:lstStyle>
            <a:lvl1pPr algn="l">
              <a:lnSpc>
                <a:spcPts val="3000"/>
              </a:lnSpc>
              <a:defRPr sz="2200">
                <a:solidFill>
                  <a:schemeClr val="bg1"/>
                </a:solidFill>
              </a:defRPr>
            </a:lvl1pPr>
          </a:lstStyle>
          <a:p>
            <a:r>
              <a:rPr lang="en-US" dirty="0"/>
              <a:t>Click to edit Master title style</a:t>
            </a:r>
          </a:p>
        </p:txBody>
      </p:sp>
      <p:sp>
        <p:nvSpPr>
          <p:cNvPr id="5" name="Text Placeholder 4"/>
          <p:cNvSpPr>
            <a:spLocks noGrp="1"/>
          </p:cNvSpPr>
          <p:nvPr>
            <p:ph type="body" sz="quarter" idx="10"/>
          </p:nvPr>
        </p:nvSpPr>
        <p:spPr>
          <a:xfrm>
            <a:off x="455613" y="3657600"/>
            <a:ext cx="6231040" cy="865185"/>
          </a:xfrm>
        </p:spPr>
        <p:txBody>
          <a:bodyPr lIns="0" tIns="0" rIns="0" bIns="0">
            <a:noAutofit/>
          </a:bodyPr>
          <a:lstStyle>
            <a:lvl1pPr marL="0" indent="0">
              <a:spcBef>
                <a:spcPts val="0"/>
              </a:spcBef>
              <a:buNone/>
              <a:defRPr sz="1200" b="1">
                <a:solidFill>
                  <a:schemeClr val="bg1"/>
                </a:solidFill>
              </a:defRPr>
            </a:lvl1pPr>
            <a:lvl2pPr marL="0" indent="0">
              <a:spcBef>
                <a:spcPts val="0"/>
              </a:spcBef>
              <a:buNone/>
              <a:defRPr sz="1200" b="0">
                <a:solidFill>
                  <a:schemeClr val="bg1"/>
                </a:solidFill>
              </a:defRPr>
            </a:lvl2pPr>
            <a:lvl3pPr marL="914400" indent="0">
              <a:buNone/>
              <a:defRPr sz="1200" b="1">
                <a:solidFill>
                  <a:schemeClr val="bg1"/>
                </a:solidFill>
              </a:defRPr>
            </a:lvl3pPr>
            <a:lvl4pPr marL="1371600" indent="0">
              <a:buNone/>
              <a:defRPr sz="1200" b="1">
                <a:solidFill>
                  <a:schemeClr val="bg1"/>
                </a:solidFill>
              </a:defRPr>
            </a:lvl4pPr>
            <a:lvl5pPr marL="1828800" indent="0">
              <a:buNone/>
              <a:defRPr sz="1200" b="1">
                <a:solidFill>
                  <a:schemeClr val="bg1"/>
                </a:solidFill>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18305014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8_Divider">
    <p:spTree>
      <p:nvGrpSpPr>
        <p:cNvPr id="1" name=""/>
        <p:cNvGrpSpPr/>
        <p:nvPr/>
      </p:nvGrpSpPr>
      <p:grpSpPr>
        <a:xfrm>
          <a:off x="0" y="0"/>
          <a:ext cx="0" cy="0"/>
          <a:chOff x="0" y="0"/>
          <a:chExt cx="0" cy="0"/>
        </a:xfrm>
      </p:grpSpPr>
      <p:pic>
        <p:nvPicPr>
          <p:cNvPr id="3" name="Picture 2" descr="Background6-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4000" cy="5148072"/>
          </a:xfrm>
          <a:prstGeom prst="rect">
            <a:avLst/>
          </a:prstGeom>
        </p:spPr>
      </p:pic>
      <p:sp>
        <p:nvSpPr>
          <p:cNvPr id="2" name="Title 1"/>
          <p:cNvSpPr>
            <a:spLocks noGrp="1"/>
          </p:cNvSpPr>
          <p:nvPr>
            <p:ph type="title"/>
          </p:nvPr>
        </p:nvSpPr>
        <p:spPr>
          <a:xfrm>
            <a:off x="455613" y="1420510"/>
            <a:ext cx="6224690" cy="1536425"/>
          </a:xfrm>
        </p:spPr>
        <p:txBody>
          <a:bodyPr lIns="0" tIns="0" rIns="0" bIns="0" anchor="t">
            <a:noAutofit/>
          </a:bodyPr>
          <a:lstStyle>
            <a:lvl1pPr algn="l">
              <a:lnSpc>
                <a:spcPts val="3000"/>
              </a:lnSpc>
              <a:defRPr sz="2200">
                <a:solidFill>
                  <a:schemeClr val="bg1"/>
                </a:solidFill>
              </a:defRPr>
            </a:lvl1pPr>
          </a:lstStyle>
          <a:p>
            <a:r>
              <a:rPr lang="en-US" dirty="0"/>
              <a:t>Click to edit Master title style</a:t>
            </a:r>
          </a:p>
        </p:txBody>
      </p:sp>
      <p:sp>
        <p:nvSpPr>
          <p:cNvPr id="5" name="Text Placeholder 4"/>
          <p:cNvSpPr>
            <a:spLocks noGrp="1"/>
          </p:cNvSpPr>
          <p:nvPr>
            <p:ph type="body" sz="quarter" idx="10"/>
          </p:nvPr>
        </p:nvSpPr>
        <p:spPr>
          <a:xfrm>
            <a:off x="455613" y="3657600"/>
            <a:ext cx="6231040" cy="865185"/>
          </a:xfrm>
        </p:spPr>
        <p:txBody>
          <a:bodyPr lIns="0" tIns="0" rIns="0" bIns="0">
            <a:noAutofit/>
          </a:bodyPr>
          <a:lstStyle>
            <a:lvl1pPr marL="0" indent="0">
              <a:spcBef>
                <a:spcPts val="0"/>
              </a:spcBef>
              <a:buNone/>
              <a:defRPr sz="1200" b="1">
                <a:solidFill>
                  <a:schemeClr val="bg1"/>
                </a:solidFill>
              </a:defRPr>
            </a:lvl1pPr>
            <a:lvl2pPr marL="0" indent="0">
              <a:spcBef>
                <a:spcPts val="0"/>
              </a:spcBef>
              <a:buNone/>
              <a:defRPr sz="1200" b="0">
                <a:solidFill>
                  <a:schemeClr val="bg1"/>
                </a:solidFill>
              </a:defRPr>
            </a:lvl2pPr>
            <a:lvl3pPr marL="914400" indent="0">
              <a:buNone/>
              <a:defRPr sz="1200" b="1">
                <a:solidFill>
                  <a:schemeClr val="bg1"/>
                </a:solidFill>
              </a:defRPr>
            </a:lvl3pPr>
            <a:lvl4pPr marL="1371600" indent="0">
              <a:buNone/>
              <a:defRPr sz="1200" b="1">
                <a:solidFill>
                  <a:schemeClr val="bg1"/>
                </a:solidFill>
              </a:defRPr>
            </a:lvl4pPr>
            <a:lvl5pPr marL="1828800" indent="0">
              <a:buNone/>
              <a:defRPr sz="1200" b="1">
                <a:solidFill>
                  <a:schemeClr val="bg1"/>
                </a:solidFill>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11539235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_Divider">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5613" y="1420510"/>
            <a:ext cx="6224690" cy="1536425"/>
          </a:xfrm>
        </p:spPr>
        <p:txBody>
          <a:bodyPr lIns="0" tIns="0" rIns="0" bIns="0" anchor="t">
            <a:noAutofit/>
          </a:bodyPr>
          <a:lstStyle>
            <a:lvl1pPr algn="l">
              <a:lnSpc>
                <a:spcPts val="3000"/>
              </a:lnSpc>
              <a:defRPr sz="2200">
                <a:solidFill>
                  <a:schemeClr val="bg1"/>
                </a:solidFill>
              </a:defRPr>
            </a:lvl1pPr>
          </a:lstStyle>
          <a:p>
            <a:r>
              <a:rPr lang="en-US" dirty="0"/>
              <a:t>Click to edit Master title style</a:t>
            </a:r>
          </a:p>
        </p:txBody>
      </p:sp>
      <p:sp>
        <p:nvSpPr>
          <p:cNvPr id="5" name="Text Placeholder 4"/>
          <p:cNvSpPr>
            <a:spLocks noGrp="1"/>
          </p:cNvSpPr>
          <p:nvPr>
            <p:ph type="body" sz="quarter" idx="10"/>
          </p:nvPr>
        </p:nvSpPr>
        <p:spPr>
          <a:xfrm>
            <a:off x="455613" y="3657600"/>
            <a:ext cx="6231040" cy="865185"/>
          </a:xfrm>
        </p:spPr>
        <p:txBody>
          <a:bodyPr lIns="0" tIns="0" rIns="0" bIns="0">
            <a:noAutofit/>
          </a:bodyPr>
          <a:lstStyle>
            <a:lvl1pPr marL="0" indent="0">
              <a:spcBef>
                <a:spcPts val="0"/>
              </a:spcBef>
              <a:buNone/>
              <a:defRPr sz="1200" b="1">
                <a:solidFill>
                  <a:schemeClr val="bg1"/>
                </a:solidFill>
              </a:defRPr>
            </a:lvl1pPr>
            <a:lvl2pPr marL="0" indent="0">
              <a:spcBef>
                <a:spcPts val="0"/>
              </a:spcBef>
              <a:buNone/>
              <a:defRPr sz="1200" b="0">
                <a:solidFill>
                  <a:schemeClr val="bg1"/>
                </a:solidFill>
              </a:defRPr>
            </a:lvl2pPr>
            <a:lvl3pPr marL="914400" indent="0">
              <a:buNone/>
              <a:defRPr sz="1200" b="1">
                <a:solidFill>
                  <a:schemeClr val="bg1"/>
                </a:solidFill>
              </a:defRPr>
            </a:lvl3pPr>
            <a:lvl4pPr marL="1371600" indent="0">
              <a:buNone/>
              <a:defRPr sz="1200" b="1">
                <a:solidFill>
                  <a:schemeClr val="bg1"/>
                </a:solidFill>
              </a:defRPr>
            </a:lvl4pPr>
            <a:lvl5pPr marL="1828800" indent="0">
              <a:buNone/>
              <a:defRPr sz="1200" b="1">
                <a:solidFill>
                  <a:schemeClr val="bg1"/>
                </a:solidFill>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9224700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9_Divider">
    <p:spTree>
      <p:nvGrpSpPr>
        <p:cNvPr id="1" name=""/>
        <p:cNvGrpSpPr/>
        <p:nvPr/>
      </p:nvGrpSpPr>
      <p:grpSpPr>
        <a:xfrm>
          <a:off x="0" y="0"/>
          <a:ext cx="0" cy="0"/>
          <a:chOff x="0" y="0"/>
          <a:chExt cx="0" cy="0"/>
        </a:xfrm>
      </p:grpSpPr>
      <p:pic>
        <p:nvPicPr>
          <p:cNvPr id="3" name="Picture 2" descr="Background7-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8072"/>
          </a:xfrm>
          <a:prstGeom prst="rect">
            <a:avLst/>
          </a:prstGeom>
        </p:spPr>
      </p:pic>
      <p:sp>
        <p:nvSpPr>
          <p:cNvPr id="2" name="Title 1"/>
          <p:cNvSpPr>
            <a:spLocks noGrp="1"/>
          </p:cNvSpPr>
          <p:nvPr>
            <p:ph type="title"/>
          </p:nvPr>
        </p:nvSpPr>
        <p:spPr>
          <a:xfrm>
            <a:off x="455613" y="1420510"/>
            <a:ext cx="6224690" cy="1536425"/>
          </a:xfrm>
        </p:spPr>
        <p:txBody>
          <a:bodyPr lIns="0" tIns="0" rIns="0" bIns="0" anchor="t">
            <a:noAutofit/>
          </a:bodyPr>
          <a:lstStyle>
            <a:lvl1pPr algn="l">
              <a:lnSpc>
                <a:spcPts val="3000"/>
              </a:lnSpc>
              <a:defRPr sz="2200">
                <a:solidFill>
                  <a:schemeClr val="bg1"/>
                </a:solidFill>
              </a:defRPr>
            </a:lvl1pPr>
          </a:lstStyle>
          <a:p>
            <a:r>
              <a:rPr lang="en-US" dirty="0"/>
              <a:t>Click to edit Master title style</a:t>
            </a:r>
          </a:p>
        </p:txBody>
      </p:sp>
      <p:sp>
        <p:nvSpPr>
          <p:cNvPr id="5" name="Text Placeholder 4"/>
          <p:cNvSpPr>
            <a:spLocks noGrp="1"/>
          </p:cNvSpPr>
          <p:nvPr>
            <p:ph type="body" sz="quarter" idx="10"/>
          </p:nvPr>
        </p:nvSpPr>
        <p:spPr>
          <a:xfrm>
            <a:off x="455613" y="3657600"/>
            <a:ext cx="6231040" cy="865185"/>
          </a:xfrm>
        </p:spPr>
        <p:txBody>
          <a:bodyPr lIns="0" tIns="0" rIns="0" bIns="0">
            <a:noAutofit/>
          </a:bodyPr>
          <a:lstStyle>
            <a:lvl1pPr marL="0" indent="0">
              <a:spcBef>
                <a:spcPts val="0"/>
              </a:spcBef>
              <a:buNone/>
              <a:defRPr sz="1200" b="1">
                <a:solidFill>
                  <a:schemeClr val="bg1"/>
                </a:solidFill>
              </a:defRPr>
            </a:lvl1pPr>
            <a:lvl2pPr marL="0" indent="0">
              <a:spcBef>
                <a:spcPts val="0"/>
              </a:spcBef>
              <a:buNone/>
              <a:defRPr sz="1200" b="0">
                <a:solidFill>
                  <a:schemeClr val="bg1"/>
                </a:solidFill>
              </a:defRPr>
            </a:lvl2pPr>
            <a:lvl3pPr marL="914400" indent="0">
              <a:buNone/>
              <a:defRPr sz="1200" b="1">
                <a:solidFill>
                  <a:schemeClr val="bg1"/>
                </a:solidFill>
              </a:defRPr>
            </a:lvl3pPr>
            <a:lvl4pPr marL="1371600" indent="0">
              <a:buNone/>
              <a:defRPr sz="1200" b="1">
                <a:solidFill>
                  <a:schemeClr val="bg1"/>
                </a:solidFill>
              </a:defRPr>
            </a:lvl4pPr>
            <a:lvl5pPr marL="1828800" indent="0">
              <a:buNone/>
              <a:defRPr sz="1200" b="1">
                <a:solidFill>
                  <a:schemeClr val="bg1"/>
                </a:solidFill>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267659955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8529" y="399587"/>
            <a:ext cx="4575289" cy="433298"/>
          </a:xfrm>
        </p:spPr>
        <p:txBody>
          <a:bodyPr lIns="0" tIns="0" rIns="0" bIns="0" anchor="t">
            <a:noAutofit/>
          </a:bodyPr>
          <a:lstStyle>
            <a:lvl1pPr algn="l">
              <a:defRPr sz="2200">
                <a:solidFill>
                  <a:schemeClr val="tx2"/>
                </a:solidFill>
              </a:defRPr>
            </a:lvl1pPr>
          </a:lstStyle>
          <a:p>
            <a:r>
              <a:rPr lang="en-US" dirty="0"/>
              <a:t>Click to edit Master title style</a:t>
            </a:r>
          </a:p>
        </p:txBody>
      </p:sp>
      <p:sp>
        <p:nvSpPr>
          <p:cNvPr id="6" name="Text Placeholder 5"/>
          <p:cNvSpPr>
            <a:spLocks noGrp="1"/>
          </p:cNvSpPr>
          <p:nvPr>
            <p:ph type="body" sz="quarter" idx="13"/>
          </p:nvPr>
        </p:nvSpPr>
        <p:spPr>
          <a:xfrm>
            <a:off x="458529" y="832885"/>
            <a:ext cx="4575289" cy="570466"/>
          </a:xfrm>
        </p:spPr>
        <p:txBody>
          <a:bodyPr lIns="0" tIns="0" rIns="0" bIns="0">
            <a:noAutofit/>
          </a:bodyPr>
          <a:lstStyle>
            <a:lvl1pPr marL="0" indent="0">
              <a:lnSpc>
                <a:spcPts val="2000"/>
              </a:lnSpc>
              <a:spcBef>
                <a:spcPts val="0"/>
              </a:spcBef>
              <a:spcAft>
                <a:spcPts val="1200"/>
              </a:spcAft>
              <a:buClr>
                <a:schemeClr val="tx2"/>
              </a:buClr>
              <a:buNone/>
              <a:defRPr sz="1400">
                <a:solidFill>
                  <a:schemeClr val="bg2"/>
                </a:solidFill>
              </a:defRPr>
            </a:lvl1pPr>
            <a:lvl2pPr marL="411480" indent="-192024">
              <a:lnSpc>
                <a:spcPts val="2000"/>
              </a:lnSpc>
              <a:spcBef>
                <a:spcPts val="0"/>
              </a:spcBef>
              <a:spcAft>
                <a:spcPts val="1200"/>
              </a:spcAft>
              <a:defRPr sz="1400">
                <a:solidFill>
                  <a:schemeClr val="bg2"/>
                </a:solidFill>
              </a:defRPr>
            </a:lvl2pPr>
            <a:lvl3pPr marL="640080" indent="-192024">
              <a:lnSpc>
                <a:spcPts val="2000"/>
              </a:lnSpc>
              <a:spcBef>
                <a:spcPts val="0"/>
              </a:spcBef>
              <a:spcAft>
                <a:spcPts val="1200"/>
              </a:spcAft>
              <a:defRPr sz="1400">
                <a:solidFill>
                  <a:schemeClr val="bg2"/>
                </a:solidFill>
              </a:defRPr>
            </a:lvl3pPr>
            <a:lvl4pPr marL="868680" indent="-192024">
              <a:lnSpc>
                <a:spcPts val="2000"/>
              </a:lnSpc>
              <a:spcBef>
                <a:spcPts val="0"/>
              </a:spcBef>
              <a:spcAft>
                <a:spcPts val="1200"/>
              </a:spcAft>
              <a:defRPr sz="1400">
                <a:solidFill>
                  <a:schemeClr val="bg2"/>
                </a:solidFill>
              </a:defRPr>
            </a:lvl4pPr>
            <a:lvl5pPr marL="1097280" indent="-192024">
              <a:lnSpc>
                <a:spcPts val="2000"/>
              </a:lnSpc>
              <a:spcBef>
                <a:spcPts val="0"/>
              </a:spcBef>
              <a:spcAft>
                <a:spcPts val="1200"/>
              </a:spcAft>
              <a:defRPr sz="1400">
                <a:solidFill>
                  <a:schemeClr val="bg2"/>
                </a:solidFill>
              </a:defRPr>
            </a:lvl5pPr>
          </a:lstStyle>
          <a:p>
            <a:pPr lvl="0"/>
            <a:r>
              <a:rPr lang="en-US" dirty="0"/>
              <a:t>Click to edit Master text styles</a:t>
            </a:r>
          </a:p>
        </p:txBody>
      </p:sp>
      <p:sp>
        <p:nvSpPr>
          <p:cNvPr id="8" name="Footer Placeholder 4"/>
          <p:cNvSpPr>
            <a:spLocks noGrp="1"/>
          </p:cNvSpPr>
          <p:nvPr>
            <p:ph type="ftr" sz="quarter" idx="11"/>
          </p:nvPr>
        </p:nvSpPr>
        <p:spPr>
          <a:xfrm>
            <a:off x="457200" y="4802863"/>
            <a:ext cx="8229600" cy="273844"/>
          </a:xfrm>
        </p:spPr>
        <p:txBody>
          <a:bodyPr lIns="0" tIns="0" rIns="0" bIns="0" anchor="t"/>
          <a:lstStyle>
            <a:lvl1pPr algn="l">
              <a:defRPr sz="800">
                <a:solidFill>
                  <a:schemeClr val="bg2"/>
                </a:solidFill>
              </a:defRPr>
            </a:lvl1pPr>
          </a:lstStyle>
          <a:p>
            <a:r>
              <a:rPr lang="en-US"/>
              <a:t>Managing assurance quality in an evolving environment</a:t>
            </a:r>
            <a:endParaRPr lang="en-US" dirty="0"/>
          </a:p>
        </p:txBody>
      </p:sp>
      <p:cxnSp>
        <p:nvCxnSpPr>
          <p:cNvPr id="10" name="Straight Connector 9"/>
          <p:cNvCxnSpPr/>
          <p:nvPr userDrawn="1"/>
        </p:nvCxnSpPr>
        <p:spPr>
          <a:xfrm>
            <a:off x="457200" y="4777947"/>
            <a:ext cx="82296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4" name="Text Placeholder 3"/>
          <p:cNvSpPr>
            <a:spLocks noGrp="1"/>
          </p:cNvSpPr>
          <p:nvPr>
            <p:ph type="body" sz="quarter" idx="14"/>
          </p:nvPr>
        </p:nvSpPr>
        <p:spPr>
          <a:xfrm>
            <a:off x="458530" y="1598706"/>
            <a:ext cx="4575434" cy="2835182"/>
          </a:xfrm>
        </p:spPr>
        <p:txBody>
          <a:bodyPr lIns="0" tIns="0" rIns="0" bIns="0" numCol="2" spcCol="374904">
            <a:noAutofit/>
          </a:bodyPr>
          <a:lstStyle>
            <a:lvl1pPr marL="0" indent="0">
              <a:lnSpc>
                <a:spcPts val="1200"/>
              </a:lnSpc>
              <a:spcBef>
                <a:spcPts val="0"/>
              </a:spcBef>
              <a:spcAft>
                <a:spcPts val="900"/>
              </a:spcAft>
              <a:buNone/>
              <a:defRPr sz="900" b="1">
                <a:solidFill>
                  <a:schemeClr val="tx2"/>
                </a:solidFill>
              </a:defRPr>
            </a:lvl1pPr>
            <a:lvl2pPr marL="457200" indent="0">
              <a:lnSpc>
                <a:spcPts val="1200"/>
              </a:lnSpc>
              <a:spcBef>
                <a:spcPts val="0"/>
              </a:spcBef>
              <a:spcAft>
                <a:spcPts val="900"/>
              </a:spcAft>
              <a:buNone/>
              <a:defRPr sz="900"/>
            </a:lvl2pPr>
            <a:lvl3pPr marL="914400" indent="0">
              <a:lnSpc>
                <a:spcPts val="1200"/>
              </a:lnSpc>
              <a:spcBef>
                <a:spcPts val="0"/>
              </a:spcBef>
              <a:spcAft>
                <a:spcPts val="900"/>
              </a:spcAft>
              <a:buNone/>
              <a:defRPr sz="900"/>
            </a:lvl3pPr>
            <a:lvl4pPr marL="1371600" indent="0">
              <a:lnSpc>
                <a:spcPts val="1200"/>
              </a:lnSpc>
              <a:spcBef>
                <a:spcPts val="0"/>
              </a:spcBef>
              <a:spcAft>
                <a:spcPts val="900"/>
              </a:spcAft>
              <a:buNone/>
              <a:defRPr sz="900"/>
            </a:lvl4pPr>
            <a:lvl5pPr marL="1828800" indent="0">
              <a:lnSpc>
                <a:spcPts val="1200"/>
              </a:lnSpc>
              <a:spcBef>
                <a:spcPts val="0"/>
              </a:spcBef>
              <a:spcAft>
                <a:spcPts val="900"/>
              </a:spcAft>
              <a:buNone/>
              <a:defRPr sz="900"/>
            </a:lvl5pPr>
          </a:lstStyle>
          <a:p>
            <a:pPr lvl="0"/>
            <a:r>
              <a:rPr lang="en-US" dirty="0"/>
              <a:t>Click to edit Master text styles</a:t>
            </a:r>
          </a:p>
        </p:txBody>
      </p:sp>
      <p:sp>
        <p:nvSpPr>
          <p:cNvPr id="11" name="Picture Placeholder 10"/>
          <p:cNvSpPr>
            <a:spLocks noGrp="1"/>
          </p:cNvSpPr>
          <p:nvPr>
            <p:ph type="pic" sz="quarter" idx="15"/>
          </p:nvPr>
        </p:nvSpPr>
        <p:spPr>
          <a:xfrm>
            <a:off x="5608321" y="1598613"/>
            <a:ext cx="3078480" cy="2835275"/>
          </a:xfrm>
        </p:spPr>
        <p:txBody>
          <a:bodyPr>
            <a:normAutofit/>
          </a:bodyPr>
          <a:lstStyle>
            <a:lvl1pPr marL="0" indent="0">
              <a:buNone/>
              <a:defRPr sz="1200"/>
            </a:lvl1pPr>
          </a:lstStyle>
          <a:p>
            <a:endParaRPr lang="en-US"/>
          </a:p>
        </p:txBody>
      </p:sp>
    </p:spTree>
    <p:extLst>
      <p:ext uri="{BB962C8B-B14F-4D97-AF65-F5344CB8AC3E}">
        <p14:creationId xmlns:p14="http://schemas.microsoft.com/office/powerpoint/2010/main" val="69724436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8529" y="399587"/>
            <a:ext cx="7771070" cy="433298"/>
          </a:xfrm>
        </p:spPr>
        <p:txBody>
          <a:bodyPr lIns="0" tIns="0" rIns="0" bIns="0" anchor="t">
            <a:noAutofit/>
          </a:bodyPr>
          <a:lstStyle>
            <a:lvl1pPr algn="l">
              <a:defRPr sz="2200">
                <a:solidFill>
                  <a:schemeClr val="tx2"/>
                </a:solidFill>
              </a:defRPr>
            </a:lvl1pPr>
          </a:lstStyle>
          <a:p>
            <a:r>
              <a:rPr lang="en-US" dirty="0"/>
              <a:t>Click to edit Master title style</a:t>
            </a:r>
          </a:p>
        </p:txBody>
      </p:sp>
      <p:sp>
        <p:nvSpPr>
          <p:cNvPr id="8" name="Footer Placeholder 4"/>
          <p:cNvSpPr>
            <a:spLocks noGrp="1"/>
          </p:cNvSpPr>
          <p:nvPr>
            <p:ph type="ftr" sz="quarter" idx="11"/>
          </p:nvPr>
        </p:nvSpPr>
        <p:spPr>
          <a:xfrm>
            <a:off x="457200" y="4802863"/>
            <a:ext cx="8229600" cy="273844"/>
          </a:xfrm>
        </p:spPr>
        <p:txBody>
          <a:bodyPr lIns="0" tIns="0" rIns="0" bIns="0" anchor="t"/>
          <a:lstStyle>
            <a:lvl1pPr algn="l">
              <a:defRPr sz="800">
                <a:solidFill>
                  <a:schemeClr val="bg2"/>
                </a:solidFill>
              </a:defRPr>
            </a:lvl1pPr>
          </a:lstStyle>
          <a:p>
            <a:r>
              <a:rPr lang="en-US"/>
              <a:t>Managing assurance quality in an evolving environment</a:t>
            </a:r>
            <a:endParaRPr lang="en-US" dirty="0"/>
          </a:p>
        </p:txBody>
      </p:sp>
      <p:cxnSp>
        <p:nvCxnSpPr>
          <p:cNvPr id="10" name="Straight Connector 9"/>
          <p:cNvCxnSpPr/>
          <p:nvPr userDrawn="1"/>
        </p:nvCxnSpPr>
        <p:spPr>
          <a:xfrm>
            <a:off x="457200" y="4777947"/>
            <a:ext cx="82296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458528" y="832884"/>
            <a:ext cx="7771071" cy="3349625"/>
          </a:xfrm>
        </p:spPr>
        <p:txBody>
          <a:bodyPr lIns="0" tIns="0" rIns="0" bIns="0">
            <a:noAutofit/>
          </a:bodyPr>
          <a:lstStyle>
            <a:lvl1pPr marL="192024" indent="-192024">
              <a:lnSpc>
                <a:spcPts val="2200"/>
              </a:lnSpc>
              <a:spcBef>
                <a:spcPts val="0"/>
              </a:spcBef>
              <a:spcAft>
                <a:spcPts val="1200"/>
              </a:spcAft>
              <a:buClr>
                <a:schemeClr val="tx2"/>
              </a:buClr>
              <a:defRPr sz="1600">
                <a:solidFill>
                  <a:schemeClr val="bg2"/>
                </a:solidFill>
              </a:defRPr>
            </a:lvl1pPr>
            <a:lvl2pPr marL="411480" indent="-192024">
              <a:lnSpc>
                <a:spcPts val="2200"/>
              </a:lnSpc>
              <a:spcBef>
                <a:spcPts val="0"/>
              </a:spcBef>
              <a:spcAft>
                <a:spcPts val="1200"/>
              </a:spcAft>
              <a:defRPr sz="1600">
                <a:solidFill>
                  <a:schemeClr val="bg2"/>
                </a:solidFill>
              </a:defRPr>
            </a:lvl2pPr>
            <a:lvl3pPr marL="640080" indent="-192024">
              <a:lnSpc>
                <a:spcPts val="2200"/>
              </a:lnSpc>
              <a:spcBef>
                <a:spcPts val="0"/>
              </a:spcBef>
              <a:spcAft>
                <a:spcPts val="1200"/>
              </a:spcAft>
              <a:defRPr sz="1600">
                <a:solidFill>
                  <a:schemeClr val="bg2"/>
                </a:solidFill>
              </a:defRPr>
            </a:lvl3pPr>
            <a:lvl4pPr marL="868680" indent="-192024">
              <a:lnSpc>
                <a:spcPts val="2200"/>
              </a:lnSpc>
              <a:spcBef>
                <a:spcPts val="0"/>
              </a:spcBef>
              <a:spcAft>
                <a:spcPts val="1200"/>
              </a:spcAft>
              <a:defRPr sz="1600">
                <a:solidFill>
                  <a:schemeClr val="bg2"/>
                </a:solidFill>
              </a:defRPr>
            </a:lvl4pPr>
            <a:lvl5pPr marL="1097280" indent="-192024">
              <a:lnSpc>
                <a:spcPts val="2200"/>
              </a:lnSpc>
              <a:spcBef>
                <a:spcPts val="0"/>
              </a:spcBef>
              <a:spcAft>
                <a:spcPts val="1200"/>
              </a:spcAft>
              <a:defRPr sz="1600">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0141553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8528" y="399587"/>
            <a:ext cx="8228271" cy="433298"/>
          </a:xfrm>
        </p:spPr>
        <p:txBody>
          <a:bodyPr lIns="0" tIns="0" rIns="0" bIns="0" anchor="t">
            <a:noAutofit/>
          </a:bodyPr>
          <a:lstStyle>
            <a:lvl1pPr algn="l">
              <a:defRPr sz="2200">
                <a:solidFill>
                  <a:schemeClr val="tx2"/>
                </a:solidFill>
              </a:defRPr>
            </a:lvl1pPr>
          </a:lstStyle>
          <a:p>
            <a:r>
              <a:rPr lang="en-US" dirty="0"/>
              <a:t>Click to edit Master title style</a:t>
            </a:r>
          </a:p>
        </p:txBody>
      </p:sp>
      <p:sp>
        <p:nvSpPr>
          <p:cNvPr id="6" name="Text Placeholder 5"/>
          <p:cNvSpPr>
            <a:spLocks noGrp="1"/>
          </p:cNvSpPr>
          <p:nvPr>
            <p:ph type="body" sz="quarter" idx="13"/>
          </p:nvPr>
        </p:nvSpPr>
        <p:spPr>
          <a:xfrm>
            <a:off x="458528" y="832701"/>
            <a:ext cx="8228271" cy="3349625"/>
          </a:xfrm>
        </p:spPr>
        <p:txBody>
          <a:bodyPr lIns="0" tIns="0" rIns="0" bIns="0" numCol="2" spcCol="374904">
            <a:noAutofit/>
          </a:bodyPr>
          <a:lstStyle>
            <a:lvl1pPr marL="192024" indent="-192024">
              <a:lnSpc>
                <a:spcPts val="2000"/>
              </a:lnSpc>
              <a:spcBef>
                <a:spcPts val="0"/>
              </a:spcBef>
              <a:spcAft>
                <a:spcPts val="900"/>
              </a:spcAft>
              <a:buClr>
                <a:schemeClr val="tx2"/>
              </a:buClr>
              <a:defRPr sz="1400">
                <a:solidFill>
                  <a:schemeClr val="bg2"/>
                </a:solidFill>
              </a:defRPr>
            </a:lvl1pPr>
            <a:lvl2pPr marL="411480" indent="-192024">
              <a:lnSpc>
                <a:spcPts val="2000"/>
              </a:lnSpc>
              <a:spcBef>
                <a:spcPts val="0"/>
              </a:spcBef>
              <a:spcAft>
                <a:spcPts val="900"/>
              </a:spcAft>
              <a:defRPr sz="1400">
                <a:solidFill>
                  <a:schemeClr val="bg2"/>
                </a:solidFill>
              </a:defRPr>
            </a:lvl2pPr>
            <a:lvl3pPr marL="640080" indent="-192024">
              <a:lnSpc>
                <a:spcPts val="2000"/>
              </a:lnSpc>
              <a:spcBef>
                <a:spcPts val="0"/>
              </a:spcBef>
              <a:spcAft>
                <a:spcPts val="900"/>
              </a:spcAft>
              <a:defRPr sz="1400">
                <a:solidFill>
                  <a:schemeClr val="bg2"/>
                </a:solidFill>
              </a:defRPr>
            </a:lvl3pPr>
            <a:lvl4pPr marL="868680" indent="-192024">
              <a:lnSpc>
                <a:spcPts val="2000"/>
              </a:lnSpc>
              <a:spcBef>
                <a:spcPts val="0"/>
              </a:spcBef>
              <a:spcAft>
                <a:spcPts val="900"/>
              </a:spcAft>
              <a:defRPr sz="1400">
                <a:solidFill>
                  <a:schemeClr val="bg2"/>
                </a:solidFill>
              </a:defRPr>
            </a:lvl4pPr>
            <a:lvl5pPr marL="1097280" indent="-192024">
              <a:lnSpc>
                <a:spcPts val="2000"/>
              </a:lnSpc>
              <a:spcBef>
                <a:spcPts val="0"/>
              </a:spcBef>
              <a:spcAft>
                <a:spcPts val="900"/>
              </a:spcAft>
              <a:defRPr sz="1400">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Footer Placeholder 4"/>
          <p:cNvSpPr>
            <a:spLocks noGrp="1"/>
          </p:cNvSpPr>
          <p:nvPr>
            <p:ph type="ftr" sz="quarter" idx="11"/>
          </p:nvPr>
        </p:nvSpPr>
        <p:spPr>
          <a:xfrm>
            <a:off x="457200" y="4802863"/>
            <a:ext cx="8229600" cy="273844"/>
          </a:xfrm>
        </p:spPr>
        <p:txBody>
          <a:bodyPr lIns="0" tIns="0" rIns="0" bIns="0" anchor="t"/>
          <a:lstStyle>
            <a:lvl1pPr algn="l">
              <a:defRPr sz="800">
                <a:solidFill>
                  <a:schemeClr val="bg2"/>
                </a:solidFill>
              </a:defRPr>
            </a:lvl1pPr>
          </a:lstStyle>
          <a:p>
            <a:r>
              <a:rPr lang="en-US"/>
              <a:t>Managing assurance quality in an evolving environment</a:t>
            </a:r>
            <a:endParaRPr lang="en-US" dirty="0"/>
          </a:p>
        </p:txBody>
      </p:sp>
      <p:cxnSp>
        <p:nvCxnSpPr>
          <p:cNvPr id="10" name="Straight Connector 9"/>
          <p:cNvCxnSpPr/>
          <p:nvPr userDrawn="1"/>
        </p:nvCxnSpPr>
        <p:spPr>
          <a:xfrm>
            <a:off x="457200" y="4777947"/>
            <a:ext cx="82296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3760855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_Divider">
    <p:spTree>
      <p:nvGrpSpPr>
        <p:cNvPr id="1" name=""/>
        <p:cNvGrpSpPr/>
        <p:nvPr/>
      </p:nvGrpSpPr>
      <p:grpSpPr>
        <a:xfrm>
          <a:off x="0" y="0"/>
          <a:ext cx="0" cy="0"/>
          <a:chOff x="0" y="0"/>
          <a:chExt cx="0" cy="0"/>
        </a:xfrm>
      </p:grpSpPr>
      <p:pic>
        <p:nvPicPr>
          <p:cNvPr id="5" name="Picture 4" descr="Background6-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4000" cy="5148072"/>
          </a:xfrm>
          <a:prstGeom prst="rect">
            <a:avLst/>
          </a:prstGeom>
        </p:spPr>
      </p:pic>
      <p:sp>
        <p:nvSpPr>
          <p:cNvPr id="2" name="Title 1"/>
          <p:cNvSpPr>
            <a:spLocks noGrp="1"/>
          </p:cNvSpPr>
          <p:nvPr>
            <p:ph type="title"/>
          </p:nvPr>
        </p:nvSpPr>
        <p:spPr>
          <a:xfrm>
            <a:off x="458529" y="399586"/>
            <a:ext cx="3649921" cy="438912"/>
          </a:xfrm>
        </p:spPr>
        <p:txBody>
          <a:bodyPr lIns="0" tIns="0" rIns="0" bIns="0" anchor="t">
            <a:noAutofit/>
          </a:bodyPr>
          <a:lstStyle>
            <a:lvl1pPr algn="l">
              <a:defRPr sz="2200">
                <a:solidFill>
                  <a:schemeClr val="bg1"/>
                </a:solidFill>
              </a:defRPr>
            </a:lvl1pPr>
          </a:lstStyle>
          <a:p>
            <a:r>
              <a:rPr lang="en-US" dirty="0"/>
              <a:t>Click to edit Master title style</a:t>
            </a:r>
          </a:p>
        </p:txBody>
      </p:sp>
      <p:sp>
        <p:nvSpPr>
          <p:cNvPr id="7" name="Text Placeholder 6"/>
          <p:cNvSpPr>
            <a:spLocks noGrp="1"/>
          </p:cNvSpPr>
          <p:nvPr>
            <p:ph type="body" sz="quarter" idx="10"/>
          </p:nvPr>
        </p:nvSpPr>
        <p:spPr>
          <a:xfrm>
            <a:off x="455612" y="1880653"/>
            <a:ext cx="7363869" cy="2894007"/>
          </a:xfrm>
        </p:spPr>
        <p:txBody>
          <a:bodyPr lIns="0" tIns="0" rIns="0" bIns="0">
            <a:noAutofit/>
          </a:bodyPr>
          <a:lstStyle>
            <a:lvl1pPr marL="0" indent="0">
              <a:lnSpc>
                <a:spcPts val="6400"/>
              </a:lnSpc>
              <a:spcBef>
                <a:spcPts val="0"/>
              </a:spcBef>
              <a:buNone/>
              <a:defRPr sz="6000">
                <a:solidFill>
                  <a:srgbClr val="FFFFFF"/>
                </a:solidFill>
              </a:defRPr>
            </a:lvl1pPr>
          </a:lstStyle>
          <a:p>
            <a:pPr lvl="0"/>
            <a:r>
              <a:rPr lang="en-US" dirty="0"/>
              <a:t>Click to edit Master text styles</a:t>
            </a:r>
          </a:p>
        </p:txBody>
      </p:sp>
    </p:spTree>
    <p:extLst>
      <p:ext uri="{BB962C8B-B14F-4D97-AF65-F5344CB8AC3E}">
        <p14:creationId xmlns:p14="http://schemas.microsoft.com/office/powerpoint/2010/main" val="29104138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0_Divider">
    <p:spTree>
      <p:nvGrpSpPr>
        <p:cNvPr id="1" name=""/>
        <p:cNvGrpSpPr/>
        <p:nvPr/>
      </p:nvGrpSpPr>
      <p:grpSpPr>
        <a:xfrm>
          <a:off x="0" y="0"/>
          <a:ext cx="0" cy="0"/>
          <a:chOff x="0" y="0"/>
          <a:chExt cx="0" cy="0"/>
        </a:xfrm>
      </p:grpSpPr>
      <p:pic>
        <p:nvPicPr>
          <p:cNvPr id="6" name="Picture 5" descr="Background7-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8072"/>
          </a:xfrm>
          <a:prstGeom prst="rect">
            <a:avLst/>
          </a:prstGeom>
        </p:spPr>
      </p:pic>
      <p:sp>
        <p:nvSpPr>
          <p:cNvPr id="7" name="Text Placeholder 6"/>
          <p:cNvSpPr>
            <a:spLocks noGrp="1"/>
          </p:cNvSpPr>
          <p:nvPr>
            <p:ph type="body" sz="quarter" idx="10"/>
          </p:nvPr>
        </p:nvSpPr>
        <p:spPr>
          <a:xfrm>
            <a:off x="455612" y="1880653"/>
            <a:ext cx="7363869" cy="2894007"/>
          </a:xfrm>
        </p:spPr>
        <p:txBody>
          <a:bodyPr lIns="0" tIns="0" rIns="0" bIns="0">
            <a:noAutofit/>
          </a:bodyPr>
          <a:lstStyle>
            <a:lvl1pPr marL="0" indent="0">
              <a:lnSpc>
                <a:spcPts val="6400"/>
              </a:lnSpc>
              <a:spcBef>
                <a:spcPts val="0"/>
              </a:spcBef>
              <a:buNone/>
              <a:defRPr sz="6000">
                <a:solidFill>
                  <a:srgbClr val="FFFFFF"/>
                </a:solidFill>
              </a:defRPr>
            </a:lvl1pPr>
          </a:lstStyle>
          <a:p>
            <a:pPr lvl="0"/>
            <a:r>
              <a:rPr lang="en-US" dirty="0"/>
              <a:t>Click to edit Master text styles</a:t>
            </a:r>
          </a:p>
        </p:txBody>
      </p:sp>
    </p:spTree>
    <p:extLst>
      <p:ext uri="{BB962C8B-B14F-4D97-AF65-F5344CB8AC3E}">
        <p14:creationId xmlns:p14="http://schemas.microsoft.com/office/powerpoint/2010/main" val="127783782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1_Divider">
    <p:spTree>
      <p:nvGrpSpPr>
        <p:cNvPr id="1" name=""/>
        <p:cNvGrpSpPr/>
        <p:nvPr/>
      </p:nvGrpSpPr>
      <p:grpSpPr>
        <a:xfrm>
          <a:off x="0" y="0"/>
          <a:ext cx="0" cy="0"/>
          <a:chOff x="0" y="0"/>
          <a:chExt cx="0" cy="0"/>
        </a:xfrm>
      </p:grpSpPr>
      <p:pic>
        <p:nvPicPr>
          <p:cNvPr id="4" name="Picture 3" descr="Background2-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8072"/>
          </a:xfrm>
          <a:prstGeom prst="rect">
            <a:avLst/>
          </a:prstGeom>
        </p:spPr>
      </p:pic>
      <p:sp>
        <p:nvSpPr>
          <p:cNvPr id="7" name="Text Placeholder 6"/>
          <p:cNvSpPr>
            <a:spLocks noGrp="1"/>
          </p:cNvSpPr>
          <p:nvPr>
            <p:ph type="body" sz="quarter" idx="10"/>
          </p:nvPr>
        </p:nvSpPr>
        <p:spPr>
          <a:xfrm>
            <a:off x="455612" y="1880653"/>
            <a:ext cx="7363869" cy="2894007"/>
          </a:xfrm>
        </p:spPr>
        <p:txBody>
          <a:bodyPr lIns="0" tIns="0" rIns="0" bIns="0">
            <a:noAutofit/>
          </a:bodyPr>
          <a:lstStyle>
            <a:lvl1pPr marL="0" indent="0">
              <a:lnSpc>
                <a:spcPts val="6400"/>
              </a:lnSpc>
              <a:spcBef>
                <a:spcPts val="0"/>
              </a:spcBef>
              <a:buNone/>
              <a:defRPr sz="6000">
                <a:solidFill>
                  <a:srgbClr val="FFFFFF"/>
                </a:solidFill>
              </a:defRPr>
            </a:lvl1pPr>
          </a:lstStyle>
          <a:p>
            <a:pPr lvl="0"/>
            <a:r>
              <a:rPr lang="en-US" dirty="0"/>
              <a:t>Click to edit Master text styles</a:t>
            </a:r>
          </a:p>
        </p:txBody>
      </p:sp>
    </p:spTree>
    <p:extLst>
      <p:ext uri="{BB962C8B-B14F-4D97-AF65-F5344CB8AC3E}">
        <p14:creationId xmlns:p14="http://schemas.microsoft.com/office/powerpoint/2010/main" val="28599137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4_Title Slide">
    <p:spTree>
      <p:nvGrpSpPr>
        <p:cNvPr id="1" name=""/>
        <p:cNvGrpSpPr/>
        <p:nvPr/>
      </p:nvGrpSpPr>
      <p:grpSpPr>
        <a:xfrm>
          <a:off x="0" y="0"/>
          <a:ext cx="0" cy="0"/>
          <a:chOff x="0" y="0"/>
          <a:chExt cx="0" cy="0"/>
        </a:xfrm>
      </p:grpSpPr>
      <p:pic>
        <p:nvPicPr>
          <p:cNvPr id="4" name="Picture 3" descr="Background1-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4000" cy="5148072"/>
          </a:xfrm>
          <a:prstGeom prst="rect">
            <a:avLst/>
          </a:prstGeom>
        </p:spPr>
      </p:pic>
      <p:sp>
        <p:nvSpPr>
          <p:cNvPr id="2" name="Title 1"/>
          <p:cNvSpPr>
            <a:spLocks noGrp="1"/>
          </p:cNvSpPr>
          <p:nvPr>
            <p:ph type="ctrTitle"/>
          </p:nvPr>
        </p:nvSpPr>
        <p:spPr>
          <a:xfrm>
            <a:off x="568570" y="1956912"/>
            <a:ext cx="6015892" cy="1495771"/>
          </a:xfrm>
        </p:spPr>
        <p:txBody>
          <a:bodyPr lIns="0" tIns="0" rIns="0" bIns="0" anchor="t">
            <a:noAutofit/>
          </a:bodyPr>
          <a:lstStyle>
            <a:lvl1pPr algn="l">
              <a:lnSpc>
                <a:spcPts val="5200"/>
              </a:lnSpc>
              <a:defRPr sz="480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598186" y="3520440"/>
            <a:ext cx="6400800" cy="1314450"/>
          </a:xfrm>
        </p:spPr>
        <p:txBody>
          <a:bodyPr lIns="0" tIns="0" rIns="0" bIns="0">
            <a:noAutofit/>
          </a:bodyPr>
          <a:lstStyle>
            <a:lvl1pPr marL="0" indent="0" algn="l">
              <a:lnSpc>
                <a:spcPts val="1800"/>
              </a:lnSpc>
              <a:spcBef>
                <a:spcPts val="0"/>
              </a:spcBef>
              <a:buNone/>
              <a:defRPr sz="16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8" name="Picture 7" descr="CIMA_KO_Large.png"/>
          <p:cNvPicPr>
            <a:picLocks noChangeAspect="1"/>
          </p:cNvPicPr>
          <p:nvPr userDrawn="1"/>
        </p:nvPicPr>
        <p:blipFill rotWithShape="1">
          <a:blip r:embed="rId3">
            <a:extLst>
              <a:ext uri="{28A0092B-C50C-407E-A947-70E740481C1C}">
                <a14:useLocalDpi xmlns:a14="http://schemas.microsoft.com/office/drawing/2010/main" val="0"/>
              </a:ext>
            </a:extLst>
          </a:blip>
          <a:srcRect l="18457" t="28261" r="17342" b="30708"/>
          <a:stretch/>
        </p:blipFill>
        <p:spPr>
          <a:xfrm>
            <a:off x="449263" y="476251"/>
            <a:ext cx="1189756" cy="496618"/>
          </a:xfrm>
          <a:prstGeom prst="rect">
            <a:avLst/>
          </a:prstGeom>
        </p:spPr>
      </p:pic>
    </p:spTree>
    <p:extLst>
      <p:ext uri="{BB962C8B-B14F-4D97-AF65-F5344CB8AC3E}">
        <p14:creationId xmlns:p14="http://schemas.microsoft.com/office/powerpoint/2010/main" val="288149272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2_Divider">
    <p:bg>
      <p:bgPr>
        <a:solidFill>
          <a:schemeClr val="tx2"/>
        </a:solid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0"/>
          </p:nvPr>
        </p:nvSpPr>
        <p:spPr>
          <a:xfrm>
            <a:off x="455612" y="1880653"/>
            <a:ext cx="7363869" cy="2894007"/>
          </a:xfrm>
        </p:spPr>
        <p:txBody>
          <a:bodyPr lIns="0" tIns="0" rIns="0" bIns="0">
            <a:noAutofit/>
          </a:bodyPr>
          <a:lstStyle>
            <a:lvl1pPr marL="0" indent="0">
              <a:lnSpc>
                <a:spcPts val="6400"/>
              </a:lnSpc>
              <a:spcBef>
                <a:spcPts val="0"/>
              </a:spcBef>
              <a:buNone/>
              <a:defRPr sz="6000">
                <a:solidFill>
                  <a:srgbClr val="FFFFFF"/>
                </a:solidFill>
              </a:defRPr>
            </a:lvl1pPr>
          </a:lstStyle>
          <a:p>
            <a:pPr lvl="0"/>
            <a:r>
              <a:rPr lang="en-US" dirty="0"/>
              <a:t>Click to edit Master text styles</a:t>
            </a:r>
          </a:p>
        </p:txBody>
      </p:sp>
    </p:spTree>
    <p:extLst>
      <p:ext uri="{BB962C8B-B14F-4D97-AF65-F5344CB8AC3E}">
        <p14:creationId xmlns:p14="http://schemas.microsoft.com/office/powerpoint/2010/main" val="410893192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3_Divider">
    <p:spTree>
      <p:nvGrpSpPr>
        <p:cNvPr id="1" name=""/>
        <p:cNvGrpSpPr/>
        <p:nvPr/>
      </p:nvGrpSpPr>
      <p:grpSpPr>
        <a:xfrm>
          <a:off x="0" y="0"/>
          <a:ext cx="0" cy="0"/>
          <a:chOff x="0" y="0"/>
          <a:chExt cx="0" cy="0"/>
        </a:xfrm>
      </p:grpSpPr>
      <p:pic>
        <p:nvPicPr>
          <p:cNvPr id="4" name="Picture 3" descr="Background2-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8072"/>
          </a:xfrm>
          <a:prstGeom prst="rect">
            <a:avLst/>
          </a:prstGeom>
        </p:spPr>
      </p:pic>
      <p:pic>
        <p:nvPicPr>
          <p:cNvPr id="5" name="Picture 4" descr="Association_KO.png"/>
          <p:cNvPicPr>
            <a:picLocks noChangeAspect="1"/>
          </p:cNvPicPr>
          <p:nvPr userDrawn="1"/>
        </p:nvPicPr>
        <p:blipFill rotWithShape="1">
          <a:blip r:embed="rId3">
            <a:extLst>
              <a:ext uri="{28A0092B-C50C-407E-A947-70E740481C1C}">
                <a14:useLocalDpi xmlns:a14="http://schemas.microsoft.com/office/drawing/2010/main" val="0"/>
              </a:ext>
            </a:extLst>
          </a:blip>
          <a:srcRect l="18519" t="32806" r="17806" b="32722"/>
          <a:stretch/>
        </p:blipFill>
        <p:spPr>
          <a:xfrm>
            <a:off x="507712" y="528741"/>
            <a:ext cx="1394460" cy="419586"/>
          </a:xfrm>
          <a:prstGeom prst="rect">
            <a:avLst/>
          </a:prstGeom>
        </p:spPr>
      </p:pic>
      <p:sp>
        <p:nvSpPr>
          <p:cNvPr id="2" name="TextBox 1"/>
          <p:cNvSpPr txBox="1"/>
          <p:nvPr userDrawn="1"/>
        </p:nvSpPr>
        <p:spPr>
          <a:xfrm>
            <a:off x="455613" y="3374008"/>
            <a:ext cx="5789903" cy="1138773"/>
          </a:xfrm>
          <a:prstGeom prst="rect">
            <a:avLst/>
          </a:prstGeom>
          <a:noFill/>
        </p:spPr>
        <p:txBody>
          <a:bodyPr wrap="square" lIns="0" tIns="0" bIns="0" rtlCol="0">
            <a:noAutofit/>
          </a:bodyPr>
          <a:lstStyle/>
          <a:p>
            <a:r>
              <a:rPr lang="en-US" sz="6800" dirty="0">
                <a:solidFill>
                  <a:srgbClr val="FFFFFF"/>
                </a:solidFill>
              </a:rPr>
              <a:t>Thank you</a:t>
            </a:r>
          </a:p>
        </p:txBody>
      </p:sp>
    </p:spTree>
    <p:extLst>
      <p:ext uri="{BB962C8B-B14F-4D97-AF65-F5344CB8AC3E}">
        <p14:creationId xmlns:p14="http://schemas.microsoft.com/office/powerpoint/2010/main" val="304008542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4_Divider">
    <p:bg>
      <p:bgPr>
        <a:solidFill>
          <a:schemeClr val="tx2"/>
        </a:solidFill>
        <a:effectLst/>
      </p:bgPr>
    </p:bg>
    <p:spTree>
      <p:nvGrpSpPr>
        <p:cNvPr id="1" name=""/>
        <p:cNvGrpSpPr/>
        <p:nvPr/>
      </p:nvGrpSpPr>
      <p:grpSpPr>
        <a:xfrm>
          <a:off x="0" y="0"/>
          <a:ext cx="0" cy="0"/>
          <a:chOff x="0" y="0"/>
          <a:chExt cx="0" cy="0"/>
        </a:xfrm>
      </p:grpSpPr>
      <p:pic>
        <p:nvPicPr>
          <p:cNvPr id="5" name="Picture 4" descr="Association_KO.png"/>
          <p:cNvPicPr>
            <a:picLocks noChangeAspect="1"/>
          </p:cNvPicPr>
          <p:nvPr userDrawn="1"/>
        </p:nvPicPr>
        <p:blipFill rotWithShape="1">
          <a:blip r:embed="rId2">
            <a:extLst>
              <a:ext uri="{28A0092B-C50C-407E-A947-70E740481C1C}">
                <a14:useLocalDpi xmlns:a14="http://schemas.microsoft.com/office/drawing/2010/main" val="0"/>
              </a:ext>
            </a:extLst>
          </a:blip>
          <a:srcRect l="18519" t="32806" r="17806" b="32722"/>
          <a:stretch/>
        </p:blipFill>
        <p:spPr>
          <a:xfrm>
            <a:off x="507712" y="528741"/>
            <a:ext cx="1394460" cy="419586"/>
          </a:xfrm>
          <a:prstGeom prst="rect">
            <a:avLst/>
          </a:prstGeom>
        </p:spPr>
      </p:pic>
      <p:sp>
        <p:nvSpPr>
          <p:cNvPr id="2" name="TextBox 1"/>
          <p:cNvSpPr txBox="1"/>
          <p:nvPr userDrawn="1"/>
        </p:nvSpPr>
        <p:spPr>
          <a:xfrm>
            <a:off x="455613" y="3374008"/>
            <a:ext cx="5789903" cy="1138773"/>
          </a:xfrm>
          <a:prstGeom prst="rect">
            <a:avLst/>
          </a:prstGeom>
          <a:noFill/>
        </p:spPr>
        <p:txBody>
          <a:bodyPr wrap="square" lIns="0" tIns="0" bIns="0" rtlCol="0">
            <a:noAutofit/>
          </a:bodyPr>
          <a:lstStyle/>
          <a:p>
            <a:r>
              <a:rPr lang="en-US" sz="6800" dirty="0">
                <a:solidFill>
                  <a:srgbClr val="FFFFFF"/>
                </a:solidFill>
              </a:rPr>
              <a:t>Thank you</a:t>
            </a:r>
          </a:p>
        </p:txBody>
      </p:sp>
    </p:spTree>
    <p:extLst>
      <p:ext uri="{BB962C8B-B14F-4D97-AF65-F5344CB8AC3E}">
        <p14:creationId xmlns:p14="http://schemas.microsoft.com/office/powerpoint/2010/main" val="339710440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5_Divider">
    <p:spTree>
      <p:nvGrpSpPr>
        <p:cNvPr id="1" name=""/>
        <p:cNvGrpSpPr/>
        <p:nvPr/>
      </p:nvGrpSpPr>
      <p:grpSpPr>
        <a:xfrm>
          <a:off x="0" y="0"/>
          <a:ext cx="0" cy="0"/>
          <a:chOff x="0" y="0"/>
          <a:chExt cx="0" cy="0"/>
        </a:xfrm>
      </p:grpSpPr>
      <p:pic>
        <p:nvPicPr>
          <p:cNvPr id="4" name="Picture 3" descr="Background2-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8072"/>
          </a:xfrm>
          <a:prstGeom prst="rect">
            <a:avLst/>
          </a:prstGeom>
        </p:spPr>
      </p:pic>
      <p:sp>
        <p:nvSpPr>
          <p:cNvPr id="2" name="TextBox 1"/>
          <p:cNvSpPr txBox="1"/>
          <p:nvPr userDrawn="1"/>
        </p:nvSpPr>
        <p:spPr>
          <a:xfrm>
            <a:off x="455613" y="3374008"/>
            <a:ext cx="5789903" cy="1138773"/>
          </a:xfrm>
          <a:prstGeom prst="rect">
            <a:avLst/>
          </a:prstGeom>
          <a:noFill/>
        </p:spPr>
        <p:txBody>
          <a:bodyPr wrap="square" lIns="0" tIns="0" bIns="0" rtlCol="0">
            <a:noAutofit/>
          </a:bodyPr>
          <a:lstStyle/>
          <a:p>
            <a:r>
              <a:rPr lang="en-US" sz="6800" dirty="0">
                <a:solidFill>
                  <a:srgbClr val="FFFFFF"/>
                </a:solidFill>
              </a:rPr>
              <a:t>Thank you</a:t>
            </a:r>
          </a:p>
        </p:txBody>
      </p:sp>
      <p:pic>
        <p:nvPicPr>
          <p:cNvPr id="6" name="Picture 5" descr="CIMA_KO_Large.png"/>
          <p:cNvPicPr>
            <a:picLocks noChangeAspect="1"/>
          </p:cNvPicPr>
          <p:nvPr userDrawn="1"/>
        </p:nvPicPr>
        <p:blipFill rotWithShape="1">
          <a:blip r:embed="rId3">
            <a:extLst>
              <a:ext uri="{28A0092B-C50C-407E-A947-70E740481C1C}">
                <a14:useLocalDpi xmlns:a14="http://schemas.microsoft.com/office/drawing/2010/main" val="0"/>
              </a:ext>
            </a:extLst>
          </a:blip>
          <a:srcRect l="18457" t="28261" r="17342" b="30708"/>
          <a:stretch/>
        </p:blipFill>
        <p:spPr>
          <a:xfrm>
            <a:off x="449263" y="476251"/>
            <a:ext cx="1189756" cy="496618"/>
          </a:xfrm>
          <a:prstGeom prst="rect">
            <a:avLst/>
          </a:prstGeom>
        </p:spPr>
      </p:pic>
    </p:spTree>
    <p:extLst>
      <p:ext uri="{BB962C8B-B14F-4D97-AF65-F5344CB8AC3E}">
        <p14:creationId xmlns:p14="http://schemas.microsoft.com/office/powerpoint/2010/main" val="150281516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6_Divider">
    <p:bg>
      <p:bgPr>
        <a:solidFill>
          <a:schemeClr val="tx2"/>
        </a:solidFill>
        <a:effectLst/>
      </p:bgPr>
    </p:bg>
    <p:spTree>
      <p:nvGrpSpPr>
        <p:cNvPr id="1" name=""/>
        <p:cNvGrpSpPr/>
        <p:nvPr/>
      </p:nvGrpSpPr>
      <p:grpSpPr>
        <a:xfrm>
          <a:off x="0" y="0"/>
          <a:ext cx="0" cy="0"/>
          <a:chOff x="0" y="0"/>
          <a:chExt cx="0" cy="0"/>
        </a:xfrm>
      </p:grpSpPr>
      <p:sp>
        <p:nvSpPr>
          <p:cNvPr id="2" name="TextBox 1"/>
          <p:cNvSpPr txBox="1"/>
          <p:nvPr userDrawn="1"/>
        </p:nvSpPr>
        <p:spPr>
          <a:xfrm>
            <a:off x="455613" y="3374008"/>
            <a:ext cx="5789903" cy="1138773"/>
          </a:xfrm>
          <a:prstGeom prst="rect">
            <a:avLst/>
          </a:prstGeom>
          <a:noFill/>
        </p:spPr>
        <p:txBody>
          <a:bodyPr wrap="square" lIns="0" tIns="0" bIns="0" rtlCol="0">
            <a:noAutofit/>
          </a:bodyPr>
          <a:lstStyle/>
          <a:p>
            <a:r>
              <a:rPr lang="en-US" sz="6800" dirty="0">
                <a:solidFill>
                  <a:srgbClr val="FFFFFF"/>
                </a:solidFill>
              </a:rPr>
              <a:t>Thank you</a:t>
            </a:r>
          </a:p>
        </p:txBody>
      </p:sp>
      <p:pic>
        <p:nvPicPr>
          <p:cNvPr id="4" name="Picture 3" descr="CIMA_KO_Large.png"/>
          <p:cNvPicPr>
            <a:picLocks noChangeAspect="1"/>
          </p:cNvPicPr>
          <p:nvPr userDrawn="1"/>
        </p:nvPicPr>
        <p:blipFill rotWithShape="1">
          <a:blip r:embed="rId2">
            <a:extLst>
              <a:ext uri="{28A0092B-C50C-407E-A947-70E740481C1C}">
                <a14:useLocalDpi xmlns:a14="http://schemas.microsoft.com/office/drawing/2010/main" val="0"/>
              </a:ext>
            </a:extLst>
          </a:blip>
          <a:srcRect l="18457" t="28261" r="17342" b="30708"/>
          <a:stretch/>
        </p:blipFill>
        <p:spPr>
          <a:xfrm>
            <a:off x="449263" y="476251"/>
            <a:ext cx="1189756" cy="496618"/>
          </a:xfrm>
          <a:prstGeom prst="rect">
            <a:avLst/>
          </a:prstGeom>
        </p:spPr>
      </p:pic>
    </p:spTree>
    <p:extLst>
      <p:ext uri="{BB962C8B-B14F-4D97-AF65-F5344CB8AC3E}">
        <p14:creationId xmlns:p14="http://schemas.microsoft.com/office/powerpoint/2010/main" val="355274471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7_Divider">
    <p:spTree>
      <p:nvGrpSpPr>
        <p:cNvPr id="1" name=""/>
        <p:cNvGrpSpPr/>
        <p:nvPr/>
      </p:nvGrpSpPr>
      <p:grpSpPr>
        <a:xfrm>
          <a:off x="0" y="0"/>
          <a:ext cx="0" cy="0"/>
          <a:chOff x="0" y="0"/>
          <a:chExt cx="0" cy="0"/>
        </a:xfrm>
      </p:grpSpPr>
      <p:pic>
        <p:nvPicPr>
          <p:cNvPr id="4" name="Picture 3" descr="Background2-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8072"/>
          </a:xfrm>
          <a:prstGeom prst="rect">
            <a:avLst/>
          </a:prstGeom>
        </p:spPr>
      </p:pic>
      <p:sp>
        <p:nvSpPr>
          <p:cNvPr id="2" name="TextBox 1"/>
          <p:cNvSpPr txBox="1"/>
          <p:nvPr userDrawn="1"/>
        </p:nvSpPr>
        <p:spPr>
          <a:xfrm>
            <a:off x="455613" y="3374008"/>
            <a:ext cx="5789903" cy="1138773"/>
          </a:xfrm>
          <a:prstGeom prst="rect">
            <a:avLst/>
          </a:prstGeom>
          <a:noFill/>
        </p:spPr>
        <p:txBody>
          <a:bodyPr wrap="square" lIns="0" tIns="0" bIns="0" rtlCol="0">
            <a:noAutofit/>
          </a:bodyPr>
          <a:lstStyle/>
          <a:p>
            <a:r>
              <a:rPr lang="en-US" sz="6800" dirty="0">
                <a:solidFill>
                  <a:srgbClr val="FFFFFF"/>
                </a:solidFill>
              </a:rPr>
              <a:t>Thank you</a:t>
            </a:r>
          </a:p>
        </p:txBody>
      </p:sp>
      <p:pic>
        <p:nvPicPr>
          <p:cNvPr id="5" name="Picture 4" descr="AICPA_KO.png"/>
          <p:cNvPicPr>
            <a:picLocks noChangeAspect="1"/>
          </p:cNvPicPr>
          <p:nvPr userDrawn="1"/>
        </p:nvPicPr>
        <p:blipFill rotWithShape="1">
          <a:blip r:embed="rId3">
            <a:extLst>
              <a:ext uri="{28A0092B-C50C-407E-A947-70E740481C1C}">
                <a14:useLocalDpi xmlns:a14="http://schemas.microsoft.com/office/drawing/2010/main" val="0"/>
              </a:ext>
            </a:extLst>
          </a:blip>
          <a:srcRect l="17640" t="31193" r="17597" b="30901"/>
          <a:stretch/>
        </p:blipFill>
        <p:spPr>
          <a:xfrm>
            <a:off x="449262" y="512793"/>
            <a:ext cx="1237681" cy="460076"/>
          </a:xfrm>
          <a:prstGeom prst="rect">
            <a:avLst/>
          </a:prstGeom>
        </p:spPr>
      </p:pic>
    </p:spTree>
    <p:extLst>
      <p:ext uri="{BB962C8B-B14F-4D97-AF65-F5344CB8AC3E}">
        <p14:creationId xmlns:p14="http://schemas.microsoft.com/office/powerpoint/2010/main" val="45460415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8_Divider">
    <p:bg>
      <p:bgPr>
        <a:solidFill>
          <a:schemeClr val="tx2"/>
        </a:solidFill>
        <a:effectLst/>
      </p:bgPr>
    </p:bg>
    <p:spTree>
      <p:nvGrpSpPr>
        <p:cNvPr id="1" name=""/>
        <p:cNvGrpSpPr/>
        <p:nvPr/>
      </p:nvGrpSpPr>
      <p:grpSpPr>
        <a:xfrm>
          <a:off x="0" y="0"/>
          <a:ext cx="0" cy="0"/>
          <a:chOff x="0" y="0"/>
          <a:chExt cx="0" cy="0"/>
        </a:xfrm>
      </p:grpSpPr>
      <p:sp>
        <p:nvSpPr>
          <p:cNvPr id="2" name="TextBox 1"/>
          <p:cNvSpPr txBox="1"/>
          <p:nvPr userDrawn="1"/>
        </p:nvSpPr>
        <p:spPr>
          <a:xfrm>
            <a:off x="455613" y="3374008"/>
            <a:ext cx="5789903" cy="1138773"/>
          </a:xfrm>
          <a:prstGeom prst="rect">
            <a:avLst/>
          </a:prstGeom>
          <a:noFill/>
        </p:spPr>
        <p:txBody>
          <a:bodyPr wrap="square" lIns="0" tIns="0" bIns="0" rtlCol="0">
            <a:noAutofit/>
          </a:bodyPr>
          <a:lstStyle/>
          <a:p>
            <a:r>
              <a:rPr lang="en-US" sz="6800" dirty="0">
                <a:solidFill>
                  <a:srgbClr val="FFFFFF"/>
                </a:solidFill>
              </a:rPr>
              <a:t>Thank you</a:t>
            </a:r>
          </a:p>
        </p:txBody>
      </p:sp>
      <p:pic>
        <p:nvPicPr>
          <p:cNvPr id="5" name="Picture 4" descr="AICPA_KO.png"/>
          <p:cNvPicPr>
            <a:picLocks noChangeAspect="1"/>
          </p:cNvPicPr>
          <p:nvPr userDrawn="1"/>
        </p:nvPicPr>
        <p:blipFill rotWithShape="1">
          <a:blip r:embed="rId2">
            <a:extLst>
              <a:ext uri="{28A0092B-C50C-407E-A947-70E740481C1C}">
                <a14:useLocalDpi xmlns:a14="http://schemas.microsoft.com/office/drawing/2010/main" val="0"/>
              </a:ext>
            </a:extLst>
          </a:blip>
          <a:srcRect l="17640" t="31193" r="17597" b="30901"/>
          <a:stretch/>
        </p:blipFill>
        <p:spPr>
          <a:xfrm>
            <a:off x="449262" y="512793"/>
            <a:ext cx="1237681" cy="460076"/>
          </a:xfrm>
          <a:prstGeom prst="rect">
            <a:avLst/>
          </a:prstGeom>
        </p:spPr>
      </p:pic>
    </p:spTree>
    <p:extLst>
      <p:ext uri="{BB962C8B-B14F-4D97-AF65-F5344CB8AC3E}">
        <p14:creationId xmlns:p14="http://schemas.microsoft.com/office/powerpoint/2010/main" val="169703723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rgbClr val="EA7193"/>
        </a:solidFill>
        <a:effectLst/>
      </p:bgPr>
    </p:bg>
    <p:spTree>
      <p:nvGrpSpPr>
        <p:cNvPr id="1" name=""/>
        <p:cNvGrpSpPr/>
        <p:nvPr/>
      </p:nvGrpSpPr>
      <p:grpSpPr>
        <a:xfrm>
          <a:off x="0" y="0"/>
          <a:ext cx="0" cy="0"/>
          <a:chOff x="0" y="0"/>
          <a:chExt cx="0" cy="0"/>
        </a:xfrm>
      </p:grpSpPr>
      <p:sp>
        <p:nvSpPr>
          <p:cNvPr id="6" name="Subtitle 2"/>
          <p:cNvSpPr>
            <a:spLocks noGrp="1"/>
          </p:cNvSpPr>
          <p:nvPr>
            <p:ph type="subTitle" idx="1" hasCustomPrompt="1"/>
          </p:nvPr>
        </p:nvSpPr>
        <p:spPr>
          <a:xfrm>
            <a:off x="1877963" y="1947747"/>
            <a:ext cx="5213499" cy="769441"/>
          </a:xfrm>
          <a:prstGeom prst="rect">
            <a:avLst/>
          </a:prstGeom>
        </p:spPr>
        <p:txBody>
          <a:bodyPr wrap="square" lIns="0" tIns="0" rIns="0" bIns="0" anchor="ctr">
            <a:spAutoFit/>
          </a:bodyPr>
          <a:lstStyle>
            <a:lvl1pPr marL="0" indent="0" algn="ctr">
              <a:buNone/>
              <a:defRPr sz="2500" b="0">
                <a:solidFill>
                  <a:srgbClr val="FFFFFF"/>
                </a:solidFill>
                <a:latin typeface="+mn-lt"/>
                <a:cs typeface="Verdan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Arial (25pt) Click to add </a:t>
            </a:r>
            <a:br>
              <a:rPr lang="en-US" dirty="0"/>
            </a:br>
            <a:r>
              <a:rPr lang="en-US" dirty="0"/>
              <a:t>a subtitle or statement</a:t>
            </a:r>
          </a:p>
        </p:txBody>
      </p:sp>
    </p:spTree>
    <p:extLst>
      <p:ext uri="{BB962C8B-B14F-4D97-AF65-F5344CB8AC3E}">
        <p14:creationId xmlns:p14="http://schemas.microsoft.com/office/powerpoint/2010/main" val="186298037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nd multiple videos linked">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958850" y="1305387"/>
            <a:ext cx="7830084" cy="630772"/>
          </a:xfrm>
        </p:spPr>
        <p:txBody>
          <a:bodyPr anchor="ctr">
            <a:noAutofit/>
          </a:bodyPr>
          <a:lstStyle>
            <a:lvl1pPr marL="0" indent="0">
              <a:buNone/>
              <a:defRPr sz="1800" baseline="0"/>
            </a:lvl1pPr>
          </a:lstStyle>
          <a:p>
            <a:pPr lvl="0"/>
            <a:r>
              <a:rPr lang="en-GB" dirty="0"/>
              <a:t>Click to add 18pt text, select and right click text to add hyperlink</a:t>
            </a:r>
            <a:endParaRPr lang="en-US" dirty="0"/>
          </a:p>
        </p:txBody>
      </p:sp>
      <p:sp>
        <p:nvSpPr>
          <p:cNvPr id="15" name="Text Placeholder 5"/>
          <p:cNvSpPr>
            <a:spLocks noGrp="1"/>
          </p:cNvSpPr>
          <p:nvPr>
            <p:ph type="body" sz="quarter" idx="11" hasCustomPrompt="1"/>
          </p:nvPr>
        </p:nvSpPr>
        <p:spPr>
          <a:xfrm>
            <a:off x="958850" y="2203085"/>
            <a:ext cx="7830084" cy="630772"/>
          </a:xfrm>
        </p:spPr>
        <p:txBody>
          <a:bodyPr anchor="ctr">
            <a:noAutofit/>
          </a:bodyPr>
          <a:lstStyle>
            <a:lvl1pPr marL="0" indent="0">
              <a:buNone/>
              <a:defRPr sz="1800" baseline="0"/>
            </a:lvl1pPr>
          </a:lstStyle>
          <a:p>
            <a:pPr lvl="0"/>
            <a:r>
              <a:rPr lang="en-GB" dirty="0"/>
              <a:t>Click to add 18pt text, select and right click text to add hyperlink</a:t>
            </a:r>
            <a:endParaRPr lang="en-US" dirty="0"/>
          </a:p>
        </p:txBody>
      </p:sp>
      <p:sp>
        <p:nvSpPr>
          <p:cNvPr id="16" name="Text Placeholder 5"/>
          <p:cNvSpPr>
            <a:spLocks noGrp="1"/>
          </p:cNvSpPr>
          <p:nvPr>
            <p:ph type="body" sz="quarter" idx="12" hasCustomPrompt="1"/>
          </p:nvPr>
        </p:nvSpPr>
        <p:spPr>
          <a:xfrm>
            <a:off x="958850" y="3117836"/>
            <a:ext cx="7830084" cy="630772"/>
          </a:xfrm>
        </p:spPr>
        <p:txBody>
          <a:bodyPr anchor="ctr">
            <a:noAutofit/>
          </a:bodyPr>
          <a:lstStyle>
            <a:lvl1pPr marL="0" indent="0">
              <a:buNone/>
              <a:defRPr sz="1800" baseline="0"/>
            </a:lvl1pPr>
          </a:lstStyle>
          <a:p>
            <a:pPr lvl="0"/>
            <a:r>
              <a:rPr lang="en-GB" dirty="0"/>
              <a:t>Click to add 18pt text, select and right click text to add hyperlink</a:t>
            </a:r>
            <a:endParaRPr lang="en-US" dirty="0"/>
          </a:p>
        </p:txBody>
      </p:sp>
      <p:sp>
        <p:nvSpPr>
          <p:cNvPr id="17" name="Text Placeholder 5"/>
          <p:cNvSpPr>
            <a:spLocks noGrp="1"/>
          </p:cNvSpPr>
          <p:nvPr>
            <p:ph type="body" sz="quarter" idx="13" hasCustomPrompt="1"/>
          </p:nvPr>
        </p:nvSpPr>
        <p:spPr>
          <a:xfrm>
            <a:off x="958850" y="3988661"/>
            <a:ext cx="7830084" cy="630772"/>
          </a:xfrm>
        </p:spPr>
        <p:txBody>
          <a:bodyPr anchor="ctr">
            <a:noAutofit/>
          </a:bodyPr>
          <a:lstStyle>
            <a:lvl1pPr marL="0" indent="0">
              <a:buNone/>
              <a:defRPr sz="1800" baseline="0"/>
            </a:lvl1pPr>
          </a:lstStyle>
          <a:p>
            <a:pPr lvl="0"/>
            <a:r>
              <a:rPr lang="en-GB" dirty="0"/>
              <a:t>Click to </a:t>
            </a:r>
            <a:r>
              <a:rPr lang="en-GB"/>
              <a:t>add 18pt </a:t>
            </a:r>
            <a:r>
              <a:rPr lang="en-GB" dirty="0"/>
              <a:t>text, select and right click text to add hyperlink</a:t>
            </a:r>
            <a:endParaRPr lang="en-US" dirty="0"/>
          </a:p>
        </p:txBody>
      </p:sp>
      <p:cxnSp>
        <p:nvCxnSpPr>
          <p:cNvPr id="22" name="Straight Connector 21"/>
          <p:cNvCxnSpPr/>
          <p:nvPr userDrawn="1"/>
        </p:nvCxnSpPr>
        <p:spPr>
          <a:xfrm>
            <a:off x="256962" y="4911471"/>
            <a:ext cx="8531972" cy="0"/>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23" name="Title 1"/>
          <p:cNvSpPr>
            <a:spLocks noGrp="1"/>
          </p:cNvSpPr>
          <p:nvPr>
            <p:ph type="title" hasCustomPrompt="1"/>
          </p:nvPr>
        </p:nvSpPr>
        <p:spPr>
          <a:xfrm>
            <a:off x="256962" y="199642"/>
            <a:ext cx="8531972" cy="706271"/>
          </a:xfrm>
        </p:spPr>
        <p:txBody>
          <a:bodyPr anchor="ctr">
            <a:normAutofit/>
          </a:bodyPr>
          <a:lstStyle>
            <a:lvl1pPr algn="l">
              <a:defRPr sz="2500" cap="all">
                <a:solidFill>
                  <a:srgbClr val="39474F"/>
                </a:solidFill>
              </a:defRPr>
            </a:lvl1pPr>
          </a:lstStyle>
          <a:p>
            <a:r>
              <a:rPr lang="en-GB" dirty="0"/>
              <a:t>Slide title (25pt) click to add text</a:t>
            </a:r>
            <a:endParaRPr lang="en-US" dirty="0"/>
          </a:p>
        </p:txBody>
      </p:sp>
      <p:cxnSp>
        <p:nvCxnSpPr>
          <p:cNvPr id="24" name="Straight Connector 23"/>
          <p:cNvCxnSpPr/>
          <p:nvPr userDrawn="1"/>
        </p:nvCxnSpPr>
        <p:spPr>
          <a:xfrm>
            <a:off x="256962" y="1074658"/>
            <a:ext cx="8531972" cy="0"/>
          </a:xfrm>
          <a:prstGeom prst="line">
            <a:avLst/>
          </a:prstGeom>
          <a:ln>
            <a:solidFill>
              <a:srgbClr val="006FBA"/>
            </a:solidFill>
          </a:ln>
          <a:effectLst/>
        </p:spPr>
        <p:style>
          <a:lnRef idx="2">
            <a:schemeClr val="accent1"/>
          </a:lnRef>
          <a:fillRef idx="0">
            <a:schemeClr val="accent1"/>
          </a:fillRef>
          <a:effectRef idx="1">
            <a:schemeClr val="accent1"/>
          </a:effectRef>
          <a:fontRef idx="minor">
            <a:schemeClr val="tx1"/>
          </a:fontRef>
        </p:style>
      </p:cxnSp>
      <p:pic>
        <p:nvPicPr>
          <p:cNvPr id="5" name="Picture 4"/>
          <p:cNvPicPr>
            <a:picLocks noChangeAspect="1"/>
          </p:cNvPicPr>
          <p:nvPr userDrawn="1"/>
        </p:nvPicPr>
        <p:blipFill>
          <a:blip r:embed="rId2"/>
          <a:stretch>
            <a:fillRect/>
          </a:stretch>
        </p:blipFill>
        <p:spPr>
          <a:xfrm>
            <a:off x="256962" y="1435415"/>
            <a:ext cx="431800" cy="431800"/>
          </a:xfrm>
          <a:prstGeom prst="rect">
            <a:avLst/>
          </a:prstGeom>
        </p:spPr>
      </p:pic>
      <p:pic>
        <p:nvPicPr>
          <p:cNvPr id="25" name="Picture 24"/>
          <p:cNvPicPr>
            <a:picLocks noChangeAspect="1"/>
          </p:cNvPicPr>
          <p:nvPr userDrawn="1"/>
        </p:nvPicPr>
        <p:blipFill>
          <a:blip r:embed="rId2"/>
          <a:stretch>
            <a:fillRect/>
          </a:stretch>
        </p:blipFill>
        <p:spPr>
          <a:xfrm>
            <a:off x="256962" y="2302571"/>
            <a:ext cx="431800" cy="431800"/>
          </a:xfrm>
          <a:prstGeom prst="rect">
            <a:avLst/>
          </a:prstGeom>
        </p:spPr>
      </p:pic>
      <p:pic>
        <p:nvPicPr>
          <p:cNvPr id="26" name="Picture 25"/>
          <p:cNvPicPr>
            <a:picLocks noChangeAspect="1"/>
          </p:cNvPicPr>
          <p:nvPr userDrawn="1"/>
        </p:nvPicPr>
        <p:blipFill>
          <a:blip r:embed="rId2"/>
          <a:stretch>
            <a:fillRect/>
          </a:stretch>
        </p:blipFill>
        <p:spPr>
          <a:xfrm>
            <a:off x="273149" y="3217322"/>
            <a:ext cx="431800" cy="431800"/>
          </a:xfrm>
          <a:prstGeom prst="rect">
            <a:avLst/>
          </a:prstGeom>
        </p:spPr>
      </p:pic>
      <p:pic>
        <p:nvPicPr>
          <p:cNvPr id="27" name="Picture 26"/>
          <p:cNvPicPr>
            <a:picLocks noChangeAspect="1"/>
          </p:cNvPicPr>
          <p:nvPr userDrawn="1"/>
        </p:nvPicPr>
        <p:blipFill>
          <a:blip r:embed="rId2"/>
          <a:stretch>
            <a:fillRect/>
          </a:stretch>
        </p:blipFill>
        <p:spPr>
          <a:xfrm>
            <a:off x="280706" y="4088147"/>
            <a:ext cx="431800" cy="431800"/>
          </a:xfrm>
          <a:prstGeom prst="rect">
            <a:avLst/>
          </a:prstGeom>
        </p:spPr>
      </p:pic>
    </p:spTree>
    <p:extLst>
      <p:ext uri="{BB962C8B-B14F-4D97-AF65-F5344CB8AC3E}">
        <p14:creationId xmlns:p14="http://schemas.microsoft.com/office/powerpoint/2010/main" val="178364781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Full image statement 2">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a:off x="-44143" y="-319168"/>
            <a:ext cx="9396248" cy="6252390"/>
          </a:xfrm>
          <a:prstGeom prst="rect">
            <a:avLst/>
          </a:prstGeom>
          <a:scene3d>
            <a:camera prst="orthographicFront">
              <a:rot lat="0" lon="0" rev="0"/>
            </a:camera>
            <a:lightRig rig="threePt" dir="t"/>
          </a:scene3d>
        </p:spPr>
      </p:pic>
      <p:sp>
        <p:nvSpPr>
          <p:cNvPr id="7" name="Title 1"/>
          <p:cNvSpPr>
            <a:spLocks noGrp="1"/>
          </p:cNvSpPr>
          <p:nvPr>
            <p:ph type="title" hasCustomPrompt="1"/>
          </p:nvPr>
        </p:nvSpPr>
        <p:spPr>
          <a:xfrm>
            <a:off x="5160709" y="573481"/>
            <a:ext cx="3642686" cy="3477029"/>
          </a:xfrm>
        </p:spPr>
        <p:txBody>
          <a:bodyPr anchor="t">
            <a:noAutofit/>
          </a:bodyPr>
          <a:lstStyle>
            <a:lvl1pPr algn="r">
              <a:defRPr sz="3000" cap="all" baseline="0">
                <a:solidFill>
                  <a:srgbClr val="39474F"/>
                </a:solidFill>
              </a:defRPr>
            </a:lvl1pPr>
          </a:lstStyle>
          <a:p>
            <a:r>
              <a:rPr lang="en-GB" dirty="0"/>
              <a:t>Arial all </a:t>
            </a:r>
            <a:br>
              <a:rPr lang="en-GB" dirty="0"/>
            </a:br>
            <a:r>
              <a:rPr lang="en-GB" dirty="0"/>
              <a:t>caps (30pt) click here </a:t>
            </a:r>
            <a:br>
              <a:rPr lang="en-GB" dirty="0"/>
            </a:br>
            <a:r>
              <a:rPr lang="en-GB" dirty="0"/>
              <a:t>to make a statement</a:t>
            </a:r>
            <a:endParaRPr lang="en-US" dirty="0"/>
          </a:p>
        </p:txBody>
      </p:sp>
    </p:spTree>
    <p:extLst>
      <p:ext uri="{BB962C8B-B14F-4D97-AF65-F5344CB8AC3E}">
        <p14:creationId xmlns:p14="http://schemas.microsoft.com/office/powerpoint/2010/main" val="16714446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pic>
        <p:nvPicPr>
          <p:cNvPr id="7" name="Picture 6" descr="Background2-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8072"/>
          </a:xfrm>
          <a:prstGeom prst="rect">
            <a:avLst/>
          </a:prstGeom>
        </p:spPr>
      </p:pic>
      <p:sp>
        <p:nvSpPr>
          <p:cNvPr id="2" name="Title 1"/>
          <p:cNvSpPr>
            <a:spLocks noGrp="1"/>
          </p:cNvSpPr>
          <p:nvPr>
            <p:ph type="ctrTitle"/>
          </p:nvPr>
        </p:nvSpPr>
        <p:spPr>
          <a:xfrm>
            <a:off x="568570" y="1956912"/>
            <a:ext cx="6015892" cy="1495771"/>
          </a:xfrm>
        </p:spPr>
        <p:txBody>
          <a:bodyPr lIns="0" tIns="0" rIns="0" bIns="0" anchor="t">
            <a:noAutofit/>
          </a:bodyPr>
          <a:lstStyle>
            <a:lvl1pPr algn="l">
              <a:lnSpc>
                <a:spcPts val="5200"/>
              </a:lnSpc>
              <a:defRPr sz="480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598186" y="3520440"/>
            <a:ext cx="6400800" cy="1314450"/>
          </a:xfrm>
        </p:spPr>
        <p:txBody>
          <a:bodyPr lIns="0" tIns="0" rIns="0" bIns="0">
            <a:noAutofit/>
          </a:bodyPr>
          <a:lstStyle>
            <a:lvl1pPr marL="0" indent="0" algn="l">
              <a:lnSpc>
                <a:spcPts val="1800"/>
              </a:lnSpc>
              <a:spcBef>
                <a:spcPts val="0"/>
              </a:spcBef>
              <a:buNone/>
              <a:defRPr sz="16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8" name="Picture 7" descr="Association_KO.png"/>
          <p:cNvPicPr>
            <a:picLocks noChangeAspect="1"/>
          </p:cNvPicPr>
          <p:nvPr userDrawn="1"/>
        </p:nvPicPr>
        <p:blipFill rotWithShape="1">
          <a:blip r:embed="rId3">
            <a:extLst>
              <a:ext uri="{28A0092B-C50C-407E-A947-70E740481C1C}">
                <a14:useLocalDpi xmlns:a14="http://schemas.microsoft.com/office/drawing/2010/main" val="0"/>
              </a:ext>
            </a:extLst>
          </a:blip>
          <a:srcRect l="18519" t="32806" r="17806" b="32722"/>
          <a:stretch/>
        </p:blipFill>
        <p:spPr>
          <a:xfrm>
            <a:off x="507712" y="528741"/>
            <a:ext cx="1394460" cy="419586"/>
          </a:xfrm>
          <a:prstGeom prst="rect">
            <a:avLst/>
          </a:prstGeom>
        </p:spPr>
      </p:pic>
    </p:spTree>
    <p:extLst>
      <p:ext uri="{BB962C8B-B14F-4D97-AF65-F5344CB8AC3E}">
        <p14:creationId xmlns:p14="http://schemas.microsoft.com/office/powerpoint/2010/main" val="79032659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Full image statement 1">
    <p:bg>
      <p:bgPr>
        <a:solidFill>
          <a:srgbClr val="96B4DF"/>
        </a:solidFill>
        <a:effectLst/>
      </p:bgPr>
    </p:bg>
    <p:spTree>
      <p:nvGrpSpPr>
        <p:cNvPr id="1" name=""/>
        <p:cNvGrpSpPr/>
        <p:nvPr/>
      </p:nvGrpSpPr>
      <p:grpSpPr>
        <a:xfrm>
          <a:off x="0" y="0"/>
          <a:ext cx="0" cy="0"/>
          <a:chOff x="0" y="0"/>
          <a:chExt cx="0" cy="0"/>
        </a:xfrm>
      </p:grpSpPr>
      <p:sp>
        <p:nvSpPr>
          <p:cNvPr id="5" name="Subtitle 2"/>
          <p:cNvSpPr>
            <a:spLocks noGrp="1"/>
          </p:cNvSpPr>
          <p:nvPr>
            <p:ph type="subTitle" idx="1" hasCustomPrompt="1"/>
          </p:nvPr>
        </p:nvSpPr>
        <p:spPr>
          <a:xfrm>
            <a:off x="1877963" y="1947747"/>
            <a:ext cx="5213499" cy="769441"/>
          </a:xfrm>
          <a:prstGeom prst="rect">
            <a:avLst/>
          </a:prstGeom>
        </p:spPr>
        <p:txBody>
          <a:bodyPr wrap="square" lIns="0" tIns="0" rIns="0" bIns="0" anchor="ctr">
            <a:spAutoFit/>
          </a:bodyPr>
          <a:lstStyle>
            <a:lvl1pPr marL="0" indent="0" algn="ctr">
              <a:buNone/>
              <a:defRPr sz="2500" b="0">
                <a:solidFill>
                  <a:srgbClr val="FFFFFF"/>
                </a:solidFill>
                <a:latin typeface="+mn-lt"/>
                <a:cs typeface="Verdan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Arial (25pt) Click to add </a:t>
            </a:r>
            <a:br>
              <a:rPr lang="en-US" dirty="0"/>
            </a:br>
            <a:r>
              <a:rPr lang="en-US" dirty="0"/>
              <a:t>a subtitle or statement</a:t>
            </a:r>
          </a:p>
        </p:txBody>
      </p:sp>
    </p:spTree>
    <p:extLst>
      <p:ext uri="{BB962C8B-B14F-4D97-AF65-F5344CB8AC3E}">
        <p14:creationId xmlns:p14="http://schemas.microsoft.com/office/powerpoint/2010/main" val="115387445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8529" y="399586"/>
            <a:ext cx="4793093" cy="438912"/>
          </a:xfrm>
        </p:spPr>
        <p:txBody>
          <a:bodyPr lIns="0" tIns="0" rIns="0" bIns="0" anchor="t">
            <a:noAutofit/>
          </a:bodyPr>
          <a:lstStyle>
            <a:lvl1pPr algn="l">
              <a:defRPr sz="2200">
                <a:solidFill>
                  <a:schemeClr val="tx2"/>
                </a:solidFill>
              </a:defRPr>
            </a:lvl1pPr>
          </a:lstStyle>
          <a:p>
            <a:r>
              <a:rPr lang="en-US" dirty="0"/>
              <a:t>Click to edit Master title style</a:t>
            </a:r>
          </a:p>
        </p:txBody>
      </p:sp>
      <p:sp>
        <p:nvSpPr>
          <p:cNvPr id="3" name="Content Placeholder 2"/>
          <p:cNvSpPr>
            <a:spLocks noGrp="1"/>
          </p:cNvSpPr>
          <p:nvPr>
            <p:ph idx="1"/>
          </p:nvPr>
        </p:nvSpPr>
        <p:spPr>
          <a:xfrm>
            <a:off x="458529" y="1200151"/>
            <a:ext cx="4794422" cy="3394472"/>
          </a:xfrm>
        </p:spPr>
        <p:txBody>
          <a:bodyPr lIns="0" tIns="0" rIns="0">
            <a:noAutofit/>
          </a:bodyPr>
          <a:lstStyle>
            <a:lvl1pPr marL="0" indent="0">
              <a:lnSpc>
                <a:spcPts val="2200"/>
              </a:lnSpc>
              <a:spcBef>
                <a:spcPts val="0"/>
              </a:spcBef>
              <a:spcAft>
                <a:spcPts val="900"/>
              </a:spcAft>
              <a:buNone/>
              <a:defRPr sz="1600">
                <a:solidFill>
                  <a:schemeClr val="bg2"/>
                </a:solidFill>
              </a:defRPr>
            </a:lvl1pPr>
            <a:lvl2pPr marL="192024" indent="-192024">
              <a:lnSpc>
                <a:spcPts val="2200"/>
              </a:lnSpc>
              <a:spcBef>
                <a:spcPts val="0"/>
              </a:spcBef>
              <a:spcAft>
                <a:spcPts val="900"/>
              </a:spcAft>
              <a:buFont typeface="Arial"/>
              <a:buChar char="•"/>
              <a:defRPr sz="1600">
                <a:solidFill>
                  <a:schemeClr val="bg2"/>
                </a:solidFill>
              </a:defRPr>
            </a:lvl2pPr>
            <a:lvl3pPr marL="411480" indent="-192024">
              <a:lnSpc>
                <a:spcPts val="2200"/>
              </a:lnSpc>
              <a:spcBef>
                <a:spcPts val="0"/>
              </a:spcBef>
              <a:spcAft>
                <a:spcPts val="900"/>
              </a:spcAft>
              <a:buFont typeface="Lucida Grande"/>
              <a:buChar char="­"/>
              <a:defRPr sz="1600">
                <a:solidFill>
                  <a:schemeClr val="bg2"/>
                </a:solidFill>
              </a:defRPr>
            </a:lvl3pPr>
            <a:lvl4pPr marL="640080" indent="-192024">
              <a:lnSpc>
                <a:spcPts val="2200"/>
              </a:lnSpc>
              <a:spcBef>
                <a:spcPts val="0"/>
              </a:spcBef>
              <a:spcAft>
                <a:spcPts val="900"/>
              </a:spcAft>
              <a:buFont typeface="Arial"/>
              <a:buChar char="•"/>
              <a:defRPr sz="1600">
                <a:solidFill>
                  <a:schemeClr val="bg2"/>
                </a:solidFill>
              </a:defRPr>
            </a:lvl4pPr>
            <a:lvl5pPr marL="822960" indent="-192024">
              <a:lnSpc>
                <a:spcPts val="2200"/>
              </a:lnSpc>
              <a:spcBef>
                <a:spcPts val="0"/>
              </a:spcBef>
              <a:spcAft>
                <a:spcPts val="900"/>
              </a:spcAft>
              <a:defRPr sz="1600">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Footer Placeholder 4"/>
          <p:cNvSpPr>
            <a:spLocks noGrp="1"/>
          </p:cNvSpPr>
          <p:nvPr>
            <p:ph type="ftr" sz="quarter" idx="11"/>
          </p:nvPr>
        </p:nvSpPr>
        <p:spPr>
          <a:xfrm>
            <a:off x="457200" y="4802863"/>
            <a:ext cx="4484059" cy="273844"/>
          </a:xfrm>
        </p:spPr>
        <p:txBody>
          <a:bodyPr lIns="0" tIns="0" rIns="0" bIns="0" anchor="t"/>
          <a:lstStyle>
            <a:lvl1pPr algn="l">
              <a:defRPr sz="800">
                <a:solidFill>
                  <a:schemeClr val="bg2"/>
                </a:solidFill>
              </a:defRPr>
            </a:lvl1pPr>
          </a:lstStyle>
          <a:p>
            <a:r>
              <a:rPr lang="en-US"/>
              <a:t>Managing assurance quality in an evolving environment</a:t>
            </a:r>
            <a:endParaRPr lang="en-US" dirty="0"/>
          </a:p>
        </p:txBody>
      </p:sp>
      <p:cxnSp>
        <p:nvCxnSpPr>
          <p:cNvPr id="8" name="Straight Connector 7"/>
          <p:cNvCxnSpPr/>
          <p:nvPr userDrawn="1"/>
        </p:nvCxnSpPr>
        <p:spPr>
          <a:xfrm>
            <a:off x="457200" y="4777947"/>
            <a:ext cx="480276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pic>
        <p:nvPicPr>
          <p:cNvPr id="10" name="Picture 9" descr="Background11-01-01.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101752" y="0"/>
            <a:ext cx="3042248" cy="5143500"/>
          </a:xfrm>
          <a:prstGeom prst="rect">
            <a:avLst/>
          </a:prstGeom>
        </p:spPr>
      </p:pic>
      <p:sp>
        <p:nvSpPr>
          <p:cNvPr id="12" name="Slide Number Placeholder 7"/>
          <p:cNvSpPr>
            <a:spLocks noGrp="1"/>
          </p:cNvSpPr>
          <p:nvPr>
            <p:ph type="sldNum" sz="quarter" idx="10"/>
          </p:nvPr>
        </p:nvSpPr>
        <p:spPr>
          <a:xfrm>
            <a:off x="4941259" y="4727632"/>
            <a:ext cx="405440" cy="274638"/>
          </a:xfrm>
        </p:spPr>
        <p:txBody>
          <a:bodyPr/>
          <a:lstStyle>
            <a:lvl1pPr>
              <a:defRPr sz="900">
                <a:solidFill>
                  <a:schemeClr val="tx1"/>
                </a:solidFill>
              </a:defRPr>
            </a:lvl1pPr>
          </a:lstStyle>
          <a:p>
            <a:pPr>
              <a:defRPr/>
            </a:pPr>
            <a:fld id="{40A85609-CB98-7640-9383-6E18A27CB0ED}" type="slidenum">
              <a:rPr lang="en-US" smtClean="0"/>
              <a:pPr>
                <a:defRPr/>
              </a:pPr>
              <a:t>‹#›</a:t>
            </a:fld>
            <a:endParaRPr lang="en-US" dirty="0"/>
          </a:p>
        </p:txBody>
      </p:sp>
    </p:spTree>
    <p:extLst>
      <p:ext uri="{BB962C8B-B14F-4D97-AF65-F5344CB8AC3E}">
        <p14:creationId xmlns:p14="http://schemas.microsoft.com/office/powerpoint/2010/main" val="320001865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sp>
        <p:nvSpPr>
          <p:cNvPr id="12" name="Picture Placeholder 2"/>
          <p:cNvSpPr>
            <a:spLocks noGrp="1"/>
          </p:cNvSpPr>
          <p:nvPr>
            <p:ph type="pic" sz="quarter" idx="12"/>
          </p:nvPr>
        </p:nvSpPr>
        <p:spPr>
          <a:xfrm>
            <a:off x="5208999" y="0"/>
            <a:ext cx="3935001" cy="5143500"/>
          </a:xfrm>
          <a:prstGeom prst="rect">
            <a:avLst/>
          </a:prstGeom>
          <a:solidFill>
            <a:schemeClr val="bg2">
              <a:lumMod val="10000"/>
              <a:lumOff val="90000"/>
            </a:schemeClr>
          </a:solidFill>
        </p:spPr>
        <p:txBody>
          <a:bodyPr anchor="ctr"/>
          <a:lstStyle>
            <a:lvl1pPr marL="0" indent="0" algn="ctr">
              <a:buFontTx/>
              <a:buNone/>
              <a:defRPr sz="1800">
                <a:latin typeface="Arial" charset="0"/>
                <a:ea typeface="Arial" charset="0"/>
                <a:cs typeface="Arial" charset="0"/>
              </a:defRPr>
            </a:lvl1pPr>
          </a:lstStyle>
          <a:p>
            <a:pPr marL="0" indent="0">
              <a:buNone/>
            </a:pPr>
            <a:r>
              <a:rPr lang="en-US" b="0" dirty="0"/>
              <a:t>Drag picture to placeholder or click icon to add</a:t>
            </a:r>
            <a:endParaRPr lang="id-ID" b="0" dirty="0"/>
          </a:p>
        </p:txBody>
      </p:sp>
      <p:sp>
        <p:nvSpPr>
          <p:cNvPr id="7" name="Content Placeholder 2"/>
          <p:cNvSpPr>
            <a:spLocks noGrp="1"/>
          </p:cNvSpPr>
          <p:nvPr>
            <p:ph sz="half" idx="1"/>
          </p:nvPr>
        </p:nvSpPr>
        <p:spPr>
          <a:xfrm>
            <a:off x="354250" y="1161486"/>
            <a:ext cx="4624607" cy="3641622"/>
          </a:xfrm>
          <a:prstGeom prst="rect">
            <a:avLst/>
          </a:prstGeom>
        </p:spPr>
        <p:txBody>
          <a:bodyPr/>
          <a:lstStyle>
            <a:lvl1pPr marL="342900" indent="-342900">
              <a:buClr>
                <a:schemeClr val="accent2"/>
              </a:buClr>
              <a:buSzPct val="100000"/>
              <a:buFontTx/>
              <a:buBlip>
                <a:blip r:embed="rId2"/>
              </a:buBlip>
              <a:defRPr sz="2000">
                <a:solidFill>
                  <a:srgbClr val="0D356A"/>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800"/>
            </a:lvl6pPr>
            <a:lvl7pPr>
              <a:defRPr sz="1800"/>
            </a:lvl7pPr>
            <a:lvl8pPr>
              <a:defRPr sz="1800"/>
            </a:lvl8pPr>
            <a:lvl9pPr>
              <a:defRPr sz="1800"/>
            </a:lvl9pPr>
          </a:lstStyle>
          <a:p>
            <a:pPr lvl="0"/>
            <a:r>
              <a:rPr lang="en-US"/>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itle 1"/>
          <p:cNvSpPr>
            <a:spLocks noGrp="1"/>
          </p:cNvSpPr>
          <p:nvPr>
            <p:ph type="title"/>
          </p:nvPr>
        </p:nvSpPr>
        <p:spPr>
          <a:xfrm>
            <a:off x="354252" y="279918"/>
            <a:ext cx="4624606" cy="541176"/>
          </a:xfrm>
          <a:prstGeom prst="rect">
            <a:avLst/>
          </a:prstGeom>
        </p:spPr>
        <p:txBody>
          <a:bodyPr anchor="ctr">
            <a:normAutofit/>
          </a:bodyPr>
          <a:lstStyle>
            <a:lvl1pPr algn="l">
              <a:defRPr sz="2200" b="1">
                <a:solidFill>
                  <a:srgbClr val="0D356A"/>
                </a:solidFill>
                <a:effectLst/>
              </a:defRPr>
            </a:lvl1pPr>
          </a:lstStyle>
          <a:p>
            <a:r>
              <a:rPr lang="en-US"/>
              <a:t>Click to edit Master title style</a:t>
            </a:r>
            <a:endParaRPr lang="en-US" dirty="0"/>
          </a:p>
        </p:txBody>
      </p:sp>
    </p:spTree>
    <p:extLst>
      <p:ext uri="{BB962C8B-B14F-4D97-AF65-F5344CB8AC3E}">
        <p14:creationId xmlns:p14="http://schemas.microsoft.com/office/powerpoint/2010/main" val="1441801990"/>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5_Title Slide">
    <p:spTree>
      <p:nvGrpSpPr>
        <p:cNvPr id="1" name=""/>
        <p:cNvGrpSpPr/>
        <p:nvPr/>
      </p:nvGrpSpPr>
      <p:grpSpPr>
        <a:xfrm>
          <a:off x="0" y="0"/>
          <a:ext cx="0" cy="0"/>
          <a:chOff x="0" y="0"/>
          <a:chExt cx="0" cy="0"/>
        </a:xfrm>
      </p:grpSpPr>
      <p:pic>
        <p:nvPicPr>
          <p:cNvPr id="7" name="Picture 6" descr="Background2-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8072"/>
          </a:xfrm>
          <a:prstGeom prst="rect">
            <a:avLst/>
          </a:prstGeom>
        </p:spPr>
      </p:pic>
      <p:sp>
        <p:nvSpPr>
          <p:cNvPr id="2" name="Title 1"/>
          <p:cNvSpPr>
            <a:spLocks noGrp="1"/>
          </p:cNvSpPr>
          <p:nvPr>
            <p:ph type="ctrTitle"/>
          </p:nvPr>
        </p:nvSpPr>
        <p:spPr>
          <a:xfrm>
            <a:off x="568570" y="1956912"/>
            <a:ext cx="6015892" cy="1495771"/>
          </a:xfrm>
        </p:spPr>
        <p:txBody>
          <a:bodyPr lIns="0" tIns="0" rIns="0" bIns="0" anchor="t">
            <a:noAutofit/>
          </a:bodyPr>
          <a:lstStyle>
            <a:lvl1pPr algn="l">
              <a:lnSpc>
                <a:spcPts val="5200"/>
              </a:lnSpc>
              <a:defRPr sz="480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598186" y="3520440"/>
            <a:ext cx="6400800" cy="1314450"/>
          </a:xfrm>
        </p:spPr>
        <p:txBody>
          <a:bodyPr lIns="0" tIns="0" rIns="0" bIns="0">
            <a:noAutofit/>
          </a:bodyPr>
          <a:lstStyle>
            <a:lvl1pPr marL="0" indent="0" algn="l">
              <a:lnSpc>
                <a:spcPts val="1800"/>
              </a:lnSpc>
              <a:spcBef>
                <a:spcPts val="0"/>
              </a:spcBef>
              <a:buNone/>
              <a:defRPr sz="16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6" name="Picture 5" descr="AICPA_KO.png"/>
          <p:cNvPicPr>
            <a:picLocks noChangeAspect="1"/>
          </p:cNvPicPr>
          <p:nvPr userDrawn="1"/>
        </p:nvPicPr>
        <p:blipFill rotWithShape="1">
          <a:blip r:embed="rId3">
            <a:extLst>
              <a:ext uri="{28A0092B-C50C-407E-A947-70E740481C1C}">
                <a14:useLocalDpi xmlns:a14="http://schemas.microsoft.com/office/drawing/2010/main" val="0"/>
              </a:ext>
            </a:extLst>
          </a:blip>
          <a:srcRect l="17640" t="31193" r="17597" b="30901"/>
          <a:stretch/>
        </p:blipFill>
        <p:spPr>
          <a:xfrm>
            <a:off x="449262" y="512793"/>
            <a:ext cx="1237681" cy="460076"/>
          </a:xfrm>
          <a:prstGeom prst="rect">
            <a:avLst/>
          </a:prstGeom>
        </p:spPr>
      </p:pic>
    </p:spTree>
    <p:extLst>
      <p:ext uri="{BB962C8B-B14F-4D97-AF65-F5344CB8AC3E}">
        <p14:creationId xmlns:p14="http://schemas.microsoft.com/office/powerpoint/2010/main" val="35958315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6_Title Slide">
    <p:spTree>
      <p:nvGrpSpPr>
        <p:cNvPr id="1" name=""/>
        <p:cNvGrpSpPr/>
        <p:nvPr/>
      </p:nvGrpSpPr>
      <p:grpSpPr>
        <a:xfrm>
          <a:off x="0" y="0"/>
          <a:ext cx="0" cy="0"/>
          <a:chOff x="0" y="0"/>
          <a:chExt cx="0" cy="0"/>
        </a:xfrm>
      </p:grpSpPr>
      <p:pic>
        <p:nvPicPr>
          <p:cNvPr id="7" name="Picture 6" descr="Background2-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8072"/>
          </a:xfrm>
          <a:prstGeom prst="rect">
            <a:avLst/>
          </a:prstGeom>
        </p:spPr>
      </p:pic>
      <p:sp>
        <p:nvSpPr>
          <p:cNvPr id="2" name="Title 1"/>
          <p:cNvSpPr>
            <a:spLocks noGrp="1"/>
          </p:cNvSpPr>
          <p:nvPr>
            <p:ph type="ctrTitle"/>
          </p:nvPr>
        </p:nvSpPr>
        <p:spPr>
          <a:xfrm>
            <a:off x="568570" y="1956912"/>
            <a:ext cx="6015892" cy="1495771"/>
          </a:xfrm>
        </p:spPr>
        <p:txBody>
          <a:bodyPr lIns="0" tIns="0" rIns="0" bIns="0" anchor="t">
            <a:noAutofit/>
          </a:bodyPr>
          <a:lstStyle>
            <a:lvl1pPr algn="l">
              <a:lnSpc>
                <a:spcPts val="5200"/>
              </a:lnSpc>
              <a:defRPr sz="480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598186" y="3520440"/>
            <a:ext cx="6400800" cy="1314450"/>
          </a:xfrm>
        </p:spPr>
        <p:txBody>
          <a:bodyPr lIns="0" tIns="0" rIns="0" bIns="0">
            <a:noAutofit/>
          </a:bodyPr>
          <a:lstStyle>
            <a:lvl1pPr marL="0" indent="0" algn="l">
              <a:lnSpc>
                <a:spcPts val="1800"/>
              </a:lnSpc>
              <a:spcBef>
                <a:spcPts val="0"/>
              </a:spcBef>
              <a:buNone/>
              <a:defRPr sz="16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6" name="Picture 5" descr="CIMA_KO_Large.png"/>
          <p:cNvPicPr>
            <a:picLocks noChangeAspect="1"/>
          </p:cNvPicPr>
          <p:nvPr userDrawn="1"/>
        </p:nvPicPr>
        <p:blipFill rotWithShape="1">
          <a:blip r:embed="rId3">
            <a:extLst>
              <a:ext uri="{28A0092B-C50C-407E-A947-70E740481C1C}">
                <a14:useLocalDpi xmlns:a14="http://schemas.microsoft.com/office/drawing/2010/main" val="0"/>
              </a:ext>
            </a:extLst>
          </a:blip>
          <a:srcRect l="18457" t="28261" r="17342" b="30708"/>
          <a:stretch/>
        </p:blipFill>
        <p:spPr>
          <a:xfrm>
            <a:off x="449263" y="476251"/>
            <a:ext cx="1189756" cy="496618"/>
          </a:xfrm>
          <a:prstGeom prst="rect">
            <a:avLst/>
          </a:prstGeom>
        </p:spPr>
      </p:pic>
    </p:spTree>
    <p:extLst>
      <p:ext uri="{BB962C8B-B14F-4D97-AF65-F5344CB8AC3E}">
        <p14:creationId xmlns:p14="http://schemas.microsoft.com/office/powerpoint/2010/main" val="30884219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3_Title Slide">
    <p:bg>
      <p:bgPr>
        <a:solidFill>
          <a:srgbClr val="72246C"/>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68570" y="1956912"/>
            <a:ext cx="6015892" cy="1495771"/>
          </a:xfrm>
        </p:spPr>
        <p:txBody>
          <a:bodyPr lIns="0" tIns="0" rIns="0" bIns="0" anchor="t">
            <a:noAutofit/>
          </a:bodyPr>
          <a:lstStyle>
            <a:lvl1pPr algn="l">
              <a:lnSpc>
                <a:spcPts val="5200"/>
              </a:lnSpc>
              <a:defRPr sz="480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598186" y="3520440"/>
            <a:ext cx="6400800" cy="1314450"/>
          </a:xfrm>
        </p:spPr>
        <p:txBody>
          <a:bodyPr lIns="0" tIns="0" rIns="0" bIns="0">
            <a:noAutofit/>
          </a:bodyPr>
          <a:lstStyle>
            <a:lvl1pPr marL="0" indent="0" algn="l">
              <a:lnSpc>
                <a:spcPts val="1800"/>
              </a:lnSpc>
              <a:spcBef>
                <a:spcPts val="0"/>
              </a:spcBef>
              <a:buNone/>
              <a:defRPr sz="16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6" name="Picture 5" descr="Association_KO.png"/>
          <p:cNvPicPr>
            <a:picLocks noChangeAspect="1"/>
          </p:cNvPicPr>
          <p:nvPr userDrawn="1"/>
        </p:nvPicPr>
        <p:blipFill rotWithShape="1">
          <a:blip r:embed="rId2">
            <a:extLst>
              <a:ext uri="{28A0092B-C50C-407E-A947-70E740481C1C}">
                <a14:useLocalDpi xmlns:a14="http://schemas.microsoft.com/office/drawing/2010/main" val="0"/>
              </a:ext>
            </a:extLst>
          </a:blip>
          <a:srcRect l="18519" t="32806" r="17806" b="32722"/>
          <a:stretch/>
        </p:blipFill>
        <p:spPr>
          <a:xfrm>
            <a:off x="507712" y="528741"/>
            <a:ext cx="1394460" cy="419586"/>
          </a:xfrm>
          <a:prstGeom prst="rect">
            <a:avLst/>
          </a:prstGeom>
        </p:spPr>
      </p:pic>
    </p:spTree>
    <p:extLst>
      <p:ext uri="{BB962C8B-B14F-4D97-AF65-F5344CB8AC3E}">
        <p14:creationId xmlns:p14="http://schemas.microsoft.com/office/powerpoint/2010/main" val="4550156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7_Title Slide">
    <p:bg>
      <p:bgPr>
        <a:solidFill>
          <a:srgbClr val="72246C"/>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68570" y="1956912"/>
            <a:ext cx="6015892" cy="1495771"/>
          </a:xfrm>
        </p:spPr>
        <p:txBody>
          <a:bodyPr lIns="0" tIns="0" rIns="0" bIns="0" anchor="t">
            <a:noAutofit/>
          </a:bodyPr>
          <a:lstStyle>
            <a:lvl1pPr algn="l">
              <a:lnSpc>
                <a:spcPts val="5200"/>
              </a:lnSpc>
              <a:defRPr sz="480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598186" y="3520440"/>
            <a:ext cx="6400800" cy="1314450"/>
          </a:xfrm>
        </p:spPr>
        <p:txBody>
          <a:bodyPr lIns="0" tIns="0" rIns="0" bIns="0">
            <a:noAutofit/>
          </a:bodyPr>
          <a:lstStyle>
            <a:lvl1pPr marL="0" indent="0" algn="l">
              <a:lnSpc>
                <a:spcPts val="1800"/>
              </a:lnSpc>
              <a:spcBef>
                <a:spcPts val="0"/>
              </a:spcBef>
              <a:buNone/>
              <a:defRPr sz="16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5" name="Picture 4" descr="AICPA_KO.png"/>
          <p:cNvPicPr>
            <a:picLocks noChangeAspect="1"/>
          </p:cNvPicPr>
          <p:nvPr userDrawn="1"/>
        </p:nvPicPr>
        <p:blipFill rotWithShape="1">
          <a:blip r:embed="rId2">
            <a:extLst>
              <a:ext uri="{28A0092B-C50C-407E-A947-70E740481C1C}">
                <a14:useLocalDpi xmlns:a14="http://schemas.microsoft.com/office/drawing/2010/main" val="0"/>
              </a:ext>
            </a:extLst>
          </a:blip>
          <a:srcRect l="17640" t="31193" r="17597" b="30901"/>
          <a:stretch/>
        </p:blipFill>
        <p:spPr>
          <a:xfrm>
            <a:off x="449262" y="512793"/>
            <a:ext cx="1237681" cy="460076"/>
          </a:xfrm>
          <a:prstGeom prst="rect">
            <a:avLst/>
          </a:prstGeom>
        </p:spPr>
      </p:pic>
    </p:spTree>
    <p:extLst>
      <p:ext uri="{BB962C8B-B14F-4D97-AF65-F5344CB8AC3E}">
        <p14:creationId xmlns:p14="http://schemas.microsoft.com/office/powerpoint/2010/main" val="11232462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8_Title Slide">
    <p:bg>
      <p:bgPr>
        <a:solidFill>
          <a:srgbClr val="72246C"/>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68570" y="1956912"/>
            <a:ext cx="6015892" cy="1495771"/>
          </a:xfrm>
        </p:spPr>
        <p:txBody>
          <a:bodyPr lIns="0" tIns="0" rIns="0" bIns="0" anchor="t">
            <a:noAutofit/>
          </a:bodyPr>
          <a:lstStyle>
            <a:lvl1pPr algn="l">
              <a:lnSpc>
                <a:spcPts val="5200"/>
              </a:lnSpc>
              <a:defRPr sz="480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598186" y="3520440"/>
            <a:ext cx="6400800" cy="1314450"/>
          </a:xfrm>
        </p:spPr>
        <p:txBody>
          <a:bodyPr lIns="0" tIns="0" rIns="0" bIns="0">
            <a:noAutofit/>
          </a:bodyPr>
          <a:lstStyle>
            <a:lvl1pPr marL="0" indent="0" algn="l">
              <a:lnSpc>
                <a:spcPts val="1800"/>
              </a:lnSpc>
              <a:spcBef>
                <a:spcPts val="0"/>
              </a:spcBef>
              <a:buNone/>
              <a:defRPr sz="16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5" name="Picture 4" descr="CIMA_KO_Large.png"/>
          <p:cNvPicPr>
            <a:picLocks noChangeAspect="1"/>
          </p:cNvPicPr>
          <p:nvPr userDrawn="1"/>
        </p:nvPicPr>
        <p:blipFill rotWithShape="1">
          <a:blip r:embed="rId2">
            <a:extLst>
              <a:ext uri="{28A0092B-C50C-407E-A947-70E740481C1C}">
                <a14:useLocalDpi xmlns:a14="http://schemas.microsoft.com/office/drawing/2010/main" val="0"/>
              </a:ext>
            </a:extLst>
          </a:blip>
          <a:srcRect l="18457" t="28261" r="17342" b="30708"/>
          <a:stretch/>
        </p:blipFill>
        <p:spPr>
          <a:xfrm>
            <a:off x="449263" y="476251"/>
            <a:ext cx="1189756" cy="496618"/>
          </a:xfrm>
          <a:prstGeom prst="rect">
            <a:avLst/>
          </a:prstGeom>
        </p:spPr>
      </p:pic>
    </p:spTree>
    <p:extLst>
      <p:ext uri="{BB962C8B-B14F-4D97-AF65-F5344CB8AC3E}">
        <p14:creationId xmlns:p14="http://schemas.microsoft.com/office/powerpoint/2010/main" val="7123618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Managing assurance quality in an evolving environment</a:t>
            </a:r>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80FBB8BA-9C6A-4A48-A369-70FBD2FA98DA}" type="slidenum">
              <a:rPr lang="en-US" smtClean="0"/>
              <a:t>‹#›</a:t>
            </a:fld>
            <a:endParaRPr lang="en-US"/>
          </a:p>
        </p:txBody>
      </p:sp>
    </p:spTree>
    <p:extLst>
      <p:ext uri="{BB962C8B-B14F-4D97-AF65-F5344CB8AC3E}">
        <p14:creationId xmlns:p14="http://schemas.microsoft.com/office/powerpoint/2010/main" val="2476794797"/>
      </p:ext>
    </p:extLst>
  </p:cSld>
  <p:clrMap bg1="lt1" tx1="dk1" bg2="lt2" tx2="dk2" accent1="accent1" accent2="accent2" accent3="accent3" accent4="accent4" accent5="accent5" accent6="accent6" hlink="hlink" folHlink="folHlink"/>
  <p:sldLayoutIdLst>
    <p:sldLayoutId id="2147483649" r:id="rId1"/>
    <p:sldLayoutId id="2147483673" r:id="rId2"/>
    <p:sldLayoutId id="2147483674" r:id="rId3"/>
    <p:sldLayoutId id="2147483671" r:id="rId4"/>
    <p:sldLayoutId id="2147483675" r:id="rId5"/>
    <p:sldLayoutId id="2147483676" r:id="rId6"/>
    <p:sldLayoutId id="2147483672" r:id="rId7"/>
    <p:sldLayoutId id="2147483677" r:id="rId8"/>
    <p:sldLayoutId id="2147483678" r:id="rId9"/>
    <p:sldLayoutId id="2147483650" r:id="rId10"/>
    <p:sldLayoutId id="2147483661" r:id="rId11"/>
    <p:sldLayoutId id="2147483679" r:id="rId12"/>
    <p:sldLayoutId id="2147483665" r:id="rId13"/>
    <p:sldLayoutId id="2147483663" r:id="rId14"/>
    <p:sldLayoutId id="2147483664" r:id="rId15"/>
    <p:sldLayoutId id="2147483669" r:id="rId16"/>
    <p:sldLayoutId id="2147483683" r:id="rId17"/>
    <p:sldLayoutId id="2147483681" r:id="rId18"/>
    <p:sldLayoutId id="2147483685" r:id="rId19"/>
    <p:sldLayoutId id="2147483682" r:id="rId20"/>
    <p:sldLayoutId id="2147483686" r:id="rId21"/>
    <p:sldLayoutId id="2147483684" r:id="rId22"/>
    <p:sldLayoutId id="2147483687" r:id="rId23"/>
    <p:sldLayoutId id="2147483666" r:id="rId24"/>
    <p:sldLayoutId id="2147483667" r:id="rId25"/>
    <p:sldLayoutId id="2147483668" r:id="rId26"/>
    <p:sldLayoutId id="2147483680"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701" r:id="rId37"/>
    <p:sldLayoutId id="2147483702" r:id="rId38"/>
    <p:sldLayoutId id="2147483703" r:id="rId39"/>
    <p:sldLayoutId id="2147483704" r:id="rId40"/>
    <p:sldLayoutId id="2147483706" r:id="rId41"/>
    <p:sldLayoutId id="2147483708" r:id="rId42"/>
  </p:sldLayoutIdLst>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25.xml"/></Relationships>
</file>

<file path=ppt/slides/_rels/slide17.xml.rels><?xml version="1.0" encoding="UTF-8" standalone="yes"?>
<Relationships xmlns="http://schemas.openxmlformats.org/package/2006/relationships"><Relationship Id="rId8" Type="http://schemas.openxmlformats.org/officeDocument/2006/relationships/image" Target="../media/image23.emf"/><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26.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6.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4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8" Type="http://schemas.openxmlformats.org/officeDocument/2006/relationships/hyperlink" Target="https://csrc.nist.gov/publications/detail/sp/800-53/rev-4/final" TargetMode="External"/><Relationship Id="rId3" Type="http://schemas.openxmlformats.org/officeDocument/2006/relationships/hyperlink" Target="https://www.aicpa.org/content/dam/aicpa/interestareas/frc/assuranceadvisoryservices/downloadabledocuments/trust-services-criteria.pdf" TargetMode="External"/><Relationship Id="rId7" Type="http://schemas.openxmlformats.org/officeDocument/2006/relationships/hyperlink" Target="https://csrc.nist.gov/publications/detail/sp/800-37/rev-2/final" TargetMode="External"/><Relationship Id="rId2" Type="http://schemas.openxmlformats.org/officeDocument/2006/relationships/hyperlink" Target="http://www.aicpa.org/soc/" TargetMode="External"/><Relationship Id="rId1" Type="http://schemas.openxmlformats.org/officeDocument/2006/relationships/slideLayout" Target="../slideLayouts/slideLayout12.xml"/><Relationship Id="rId6" Type="http://schemas.openxmlformats.org/officeDocument/2006/relationships/hyperlink" Target="https://csrc.nist.gov/publications/sp" TargetMode="External"/><Relationship Id="rId5" Type="http://schemas.openxmlformats.org/officeDocument/2006/relationships/hyperlink" Target="https://www.aicpa.org/content/dam/aicpa/interestareas/frc/assuranceadvisoryservices/downloadabledocuments/cybersecurity/description-criteria.pdf" TargetMode="External"/><Relationship Id="rId4" Type="http://schemas.openxmlformats.org/officeDocument/2006/relationships/hyperlink" Target="https://www.aicpa.org/content/dam/aicpa/interestareas/frc/assuranceadvisoryservices/downloadabledocuments/dc-200.pdf"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2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68569" y="1292252"/>
            <a:ext cx="7151875" cy="2160432"/>
          </a:xfrm>
        </p:spPr>
        <p:txBody>
          <a:bodyPr/>
          <a:lstStyle/>
          <a:p>
            <a:r>
              <a:rPr lang="en-US" sz="3000" dirty="0"/>
              <a:t>AAA AIS Bootcamp</a:t>
            </a:r>
            <a:br>
              <a:rPr lang="en-US" sz="3000" dirty="0"/>
            </a:br>
            <a:r>
              <a:rPr lang="en-US" sz="3000" dirty="0"/>
              <a:t>System and Organization Control (SOC) Reporting</a:t>
            </a:r>
            <a:br>
              <a:rPr lang="en-US" sz="3200" dirty="0"/>
            </a:br>
            <a:endParaRPr lang="en-US" sz="3200" dirty="0"/>
          </a:p>
        </p:txBody>
      </p:sp>
      <p:sp>
        <p:nvSpPr>
          <p:cNvPr id="3" name="Subtitle 2"/>
          <p:cNvSpPr>
            <a:spLocks noGrp="1"/>
          </p:cNvSpPr>
          <p:nvPr>
            <p:ph type="subTitle" idx="1"/>
          </p:nvPr>
        </p:nvSpPr>
        <p:spPr>
          <a:xfrm>
            <a:off x="598185" y="3861640"/>
            <a:ext cx="7405783" cy="627233"/>
          </a:xfrm>
        </p:spPr>
        <p:txBody>
          <a:bodyPr/>
          <a:lstStyle/>
          <a:p>
            <a:r>
              <a:rPr lang="en-US" dirty="0"/>
              <a:t>Chris Halterman - Managing Director, Ernst &amp; Young LLP</a:t>
            </a:r>
          </a:p>
          <a:p>
            <a:endParaRPr lang="en-US" dirty="0">
              <a:ea typeface="Calibri" panose="020F0502020204030204" pitchFamily="34" charset="0"/>
            </a:endParaRPr>
          </a:p>
          <a:p>
            <a:endParaRPr lang="en-US" dirty="0"/>
          </a:p>
          <a:p>
            <a:endParaRPr lang="en-US" dirty="0"/>
          </a:p>
          <a:p>
            <a:endParaRPr lang="en-US" dirty="0"/>
          </a:p>
        </p:txBody>
      </p:sp>
    </p:spTree>
    <p:extLst>
      <p:ext uri="{BB962C8B-B14F-4D97-AF65-F5344CB8AC3E}">
        <p14:creationId xmlns:p14="http://schemas.microsoft.com/office/powerpoint/2010/main" val="36997123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SOC 2</a:t>
            </a:r>
            <a:r>
              <a:rPr lang="en-US" baseline="30000" dirty="0"/>
              <a:t>® </a:t>
            </a:r>
            <a:r>
              <a:rPr lang="en-US" dirty="0"/>
              <a:t> Report Uses</a:t>
            </a:r>
          </a:p>
        </p:txBody>
      </p:sp>
      <p:sp>
        <p:nvSpPr>
          <p:cNvPr id="3" name="Content Placeholder 2"/>
          <p:cNvSpPr>
            <a:spLocks noGrp="1"/>
          </p:cNvSpPr>
          <p:nvPr>
            <p:ph type="body" sz="quarter" idx="13"/>
          </p:nvPr>
        </p:nvSpPr>
        <p:spPr>
          <a:xfrm>
            <a:off x="458528" y="1286359"/>
            <a:ext cx="6079431" cy="3006672"/>
          </a:xfrm>
        </p:spPr>
        <p:txBody>
          <a:bodyPr/>
          <a:lstStyle/>
          <a:p>
            <a:pPr>
              <a:lnSpc>
                <a:spcPct val="100000"/>
              </a:lnSpc>
            </a:pPr>
            <a:r>
              <a:rPr lang="en-US" sz="2400" dirty="0"/>
              <a:t>Manage risk associated with outsource services</a:t>
            </a:r>
          </a:p>
          <a:p>
            <a:pPr>
              <a:lnSpc>
                <a:spcPct val="100000"/>
              </a:lnSpc>
            </a:pPr>
            <a:r>
              <a:rPr lang="en-US" sz="2400" dirty="0"/>
              <a:t>Oversight on protection of data </a:t>
            </a:r>
          </a:p>
          <a:p>
            <a:pPr>
              <a:lnSpc>
                <a:spcPct val="100000"/>
              </a:lnSpc>
            </a:pPr>
            <a:r>
              <a:rPr lang="en-US" sz="2400" dirty="0"/>
              <a:t>Ensure availability and reliable services</a:t>
            </a:r>
          </a:p>
          <a:p>
            <a:pPr>
              <a:lnSpc>
                <a:spcPct val="100000"/>
              </a:lnSpc>
            </a:pPr>
            <a:r>
              <a:rPr lang="en-US" sz="2400" dirty="0"/>
              <a:t>Monitor the design, implementation and operating effectively of controls</a:t>
            </a:r>
          </a:p>
          <a:p>
            <a:pPr>
              <a:lnSpc>
                <a:spcPct val="150000"/>
              </a:lnSpc>
            </a:pPr>
            <a:endParaRPr lang="en-US" sz="2400" dirty="0"/>
          </a:p>
        </p:txBody>
      </p:sp>
      <p:sp>
        <p:nvSpPr>
          <p:cNvPr id="4" name="Slide Number Placeholder 3"/>
          <p:cNvSpPr>
            <a:spLocks noGrp="1"/>
          </p:cNvSpPr>
          <p:nvPr>
            <p:ph type="sldNum" sz="quarter" idx="4294967295"/>
          </p:nvPr>
        </p:nvSpPr>
        <p:spPr>
          <a:xfrm>
            <a:off x="7010400" y="4889500"/>
            <a:ext cx="2133600" cy="274638"/>
          </a:xfrm>
          <a:prstGeom prst="rect">
            <a:avLst/>
          </a:prstGeom>
        </p:spPr>
        <p:txBody>
          <a:bodyPr/>
          <a:lstStyle/>
          <a:p>
            <a:fld id="{0E62DE50-DFB4-B04F-854B-139192B94604}" type="slidenum">
              <a:rPr lang="en-US" smtClean="0"/>
              <a:pPr/>
              <a:t>10</a:t>
            </a:fld>
            <a:endParaRPr lang="en-US" dirty="0"/>
          </a:p>
        </p:txBody>
      </p:sp>
    </p:spTree>
    <p:extLst>
      <p:ext uri="{BB962C8B-B14F-4D97-AF65-F5344CB8AC3E}">
        <p14:creationId xmlns:p14="http://schemas.microsoft.com/office/powerpoint/2010/main" val="13477418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8529" y="399587"/>
            <a:ext cx="7771070" cy="433298"/>
          </a:xfrm>
        </p:spPr>
        <p:txBody>
          <a:bodyPr/>
          <a:lstStyle/>
          <a:p>
            <a:r>
              <a:rPr lang="en-US" dirty="0"/>
              <a:t>Two sets of criteria for SOC 2 ® </a:t>
            </a:r>
          </a:p>
        </p:txBody>
      </p:sp>
      <p:sp>
        <p:nvSpPr>
          <p:cNvPr id="33" name="Content Placeholder 1"/>
          <p:cNvSpPr txBox="1">
            <a:spLocks/>
          </p:cNvSpPr>
          <p:nvPr/>
        </p:nvSpPr>
        <p:spPr>
          <a:xfrm>
            <a:off x="1129319" y="909097"/>
            <a:ext cx="3790719" cy="3641622"/>
          </a:xfrm>
          <a:prstGeom prst="rect">
            <a:avLst/>
          </a:prstGeom>
        </p:spPr>
        <p:txBody>
          <a:bodyPr/>
          <a:lstStyle>
            <a:lvl1pPr marL="342900" indent="-342900" algn="l" defTabSz="457200" rtl="0" eaLnBrk="1" fontAlgn="base" hangingPunct="1">
              <a:spcBef>
                <a:spcPct val="20000"/>
              </a:spcBef>
              <a:spcAft>
                <a:spcPct val="0"/>
              </a:spcAft>
              <a:buClr>
                <a:schemeClr val="accent2"/>
              </a:buClr>
              <a:buSzPct val="100000"/>
              <a:buFontTx/>
              <a:buBlip>
                <a:blip r:embed="rId3"/>
              </a:buBlip>
              <a:defRPr sz="2000" b="1" kern="1200">
                <a:solidFill>
                  <a:srgbClr val="0D356A"/>
                </a:solidFill>
                <a:latin typeface="Arial"/>
                <a:ea typeface="ＭＳ Ｐゴシック" pitchFamily="-112" charset="-128"/>
                <a:cs typeface="Arial"/>
              </a:defRPr>
            </a:lvl1pPr>
            <a:lvl2pPr marL="742950" indent="-285750" algn="l" defTabSz="457200" rtl="0" eaLnBrk="1" fontAlgn="base" hangingPunct="1">
              <a:spcBef>
                <a:spcPct val="20000"/>
              </a:spcBef>
              <a:spcAft>
                <a:spcPct val="0"/>
              </a:spcAft>
              <a:buFont typeface="Arial" charset="0"/>
              <a:buChar char="•"/>
              <a:defRPr sz="1600" kern="1200">
                <a:solidFill>
                  <a:schemeClr val="tx1"/>
                </a:solidFill>
                <a:latin typeface="Arial"/>
                <a:ea typeface="ＭＳ Ｐゴシック" pitchFamily="-112" charset="-128"/>
                <a:cs typeface="Arial"/>
              </a:defRPr>
            </a:lvl2pPr>
            <a:lvl3pPr marL="1143000" indent="-228600" algn="l" defTabSz="457200" rtl="0" eaLnBrk="1" fontAlgn="base" hangingPunct="1">
              <a:spcBef>
                <a:spcPct val="20000"/>
              </a:spcBef>
              <a:spcAft>
                <a:spcPct val="0"/>
              </a:spcAft>
              <a:buFont typeface="Lucida Grande" charset="0"/>
              <a:buChar char="-"/>
              <a:defRPr sz="1600" kern="1200">
                <a:solidFill>
                  <a:schemeClr val="tx1"/>
                </a:solidFill>
                <a:latin typeface="Arial"/>
                <a:ea typeface="ＭＳ Ｐゴシック" pitchFamily="-112" charset="-128"/>
                <a:cs typeface="Arial"/>
              </a:defRPr>
            </a:lvl3pPr>
            <a:lvl4pPr marL="1600200" indent="-228600" algn="l" defTabSz="457200" rtl="0" eaLnBrk="1" fontAlgn="base" hangingPunct="1">
              <a:spcBef>
                <a:spcPct val="20000"/>
              </a:spcBef>
              <a:spcAft>
                <a:spcPct val="0"/>
              </a:spcAft>
              <a:buFont typeface="Lucida Grande" charset="0"/>
              <a:buChar char="-"/>
              <a:defRPr sz="1600" kern="1200">
                <a:solidFill>
                  <a:schemeClr val="tx1"/>
                </a:solidFill>
                <a:latin typeface="Arial"/>
                <a:ea typeface="ＭＳ Ｐゴシック" pitchFamily="-112" charset="-128"/>
                <a:cs typeface="Arial"/>
              </a:defRPr>
            </a:lvl4pPr>
            <a:lvl5pPr marL="2057400" indent="-228600" algn="l" defTabSz="457200" rtl="0" eaLnBrk="1" fontAlgn="base" hangingPunct="1">
              <a:spcBef>
                <a:spcPct val="20000"/>
              </a:spcBef>
              <a:spcAft>
                <a:spcPct val="0"/>
              </a:spcAft>
              <a:buFont typeface="Lucida Grande" charset="0"/>
              <a:buChar char="-"/>
              <a:defRPr sz="1600" kern="1200">
                <a:solidFill>
                  <a:schemeClr val="tx1"/>
                </a:solidFill>
                <a:latin typeface="Arial"/>
                <a:ea typeface="ＭＳ Ｐゴシック" pitchFamily="-112"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defTabSz="457189">
              <a:buClrTx/>
              <a:buNone/>
            </a:pPr>
            <a:endParaRPr lang="en-US" sz="1800" i="1" dirty="0">
              <a:solidFill>
                <a:srgbClr val="005799"/>
              </a:solidFill>
              <a:latin typeface="Arial" charset="0"/>
              <a:ea typeface="ＭＳ Ｐゴシック" charset="0"/>
            </a:endParaRPr>
          </a:p>
        </p:txBody>
      </p:sp>
      <p:sp>
        <p:nvSpPr>
          <p:cNvPr id="34" name="Content Placeholder 1"/>
          <p:cNvSpPr txBox="1">
            <a:spLocks/>
          </p:cNvSpPr>
          <p:nvPr/>
        </p:nvSpPr>
        <p:spPr>
          <a:xfrm>
            <a:off x="4542685" y="1035169"/>
            <a:ext cx="3764561" cy="3641622"/>
          </a:xfrm>
          <a:prstGeom prst="rect">
            <a:avLst/>
          </a:prstGeom>
        </p:spPr>
        <p:txBody>
          <a:bodyPr/>
          <a:lstStyle>
            <a:lvl1pPr marL="342900" indent="-342900" algn="l" defTabSz="457200" rtl="0" eaLnBrk="1" fontAlgn="base" hangingPunct="1">
              <a:spcBef>
                <a:spcPct val="20000"/>
              </a:spcBef>
              <a:spcAft>
                <a:spcPct val="0"/>
              </a:spcAft>
              <a:buClr>
                <a:schemeClr val="accent2"/>
              </a:buClr>
              <a:buSzPct val="100000"/>
              <a:buFontTx/>
              <a:buBlip>
                <a:blip r:embed="rId3"/>
              </a:buBlip>
              <a:defRPr sz="2000" b="1" kern="1200">
                <a:solidFill>
                  <a:srgbClr val="0D356A"/>
                </a:solidFill>
                <a:latin typeface="Arial"/>
                <a:ea typeface="ＭＳ Ｐゴシック" pitchFamily="-112" charset="-128"/>
                <a:cs typeface="Arial"/>
              </a:defRPr>
            </a:lvl1pPr>
            <a:lvl2pPr marL="742950" indent="-285750" algn="l" defTabSz="457200" rtl="0" eaLnBrk="1" fontAlgn="base" hangingPunct="1">
              <a:spcBef>
                <a:spcPct val="20000"/>
              </a:spcBef>
              <a:spcAft>
                <a:spcPct val="0"/>
              </a:spcAft>
              <a:buFont typeface="Arial" charset="0"/>
              <a:buChar char="•"/>
              <a:defRPr sz="1600" kern="1200">
                <a:solidFill>
                  <a:schemeClr val="tx1"/>
                </a:solidFill>
                <a:latin typeface="Arial"/>
                <a:ea typeface="ＭＳ Ｐゴシック" pitchFamily="-112" charset="-128"/>
                <a:cs typeface="Arial"/>
              </a:defRPr>
            </a:lvl2pPr>
            <a:lvl3pPr marL="1143000" indent="-228600" algn="l" defTabSz="457200" rtl="0" eaLnBrk="1" fontAlgn="base" hangingPunct="1">
              <a:spcBef>
                <a:spcPct val="20000"/>
              </a:spcBef>
              <a:spcAft>
                <a:spcPct val="0"/>
              </a:spcAft>
              <a:buFont typeface="Lucida Grande" charset="0"/>
              <a:buChar char="-"/>
              <a:defRPr sz="1600" kern="1200">
                <a:solidFill>
                  <a:schemeClr val="tx1"/>
                </a:solidFill>
                <a:latin typeface="Arial"/>
                <a:ea typeface="ＭＳ Ｐゴシック" pitchFamily="-112" charset="-128"/>
                <a:cs typeface="Arial"/>
              </a:defRPr>
            </a:lvl3pPr>
            <a:lvl4pPr marL="1600200" indent="-228600" algn="l" defTabSz="457200" rtl="0" eaLnBrk="1" fontAlgn="base" hangingPunct="1">
              <a:spcBef>
                <a:spcPct val="20000"/>
              </a:spcBef>
              <a:spcAft>
                <a:spcPct val="0"/>
              </a:spcAft>
              <a:buFont typeface="Lucida Grande" charset="0"/>
              <a:buChar char="-"/>
              <a:defRPr sz="1600" kern="1200">
                <a:solidFill>
                  <a:schemeClr val="tx1"/>
                </a:solidFill>
                <a:latin typeface="Arial"/>
                <a:ea typeface="ＭＳ Ｐゴシック" pitchFamily="-112" charset="-128"/>
                <a:cs typeface="Arial"/>
              </a:defRPr>
            </a:lvl4pPr>
            <a:lvl5pPr marL="2057400" indent="-228600" algn="l" defTabSz="457200" rtl="0" eaLnBrk="1" fontAlgn="base" hangingPunct="1">
              <a:spcBef>
                <a:spcPct val="20000"/>
              </a:spcBef>
              <a:spcAft>
                <a:spcPct val="0"/>
              </a:spcAft>
              <a:buFont typeface="Lucida Grande" charset="0"/>
              <a:buChar char="-"/>
              <a:defRPr sz="1600" kern="1200">
                <a:solidFill>
                  <a:schemeClr val="tx1"/>
                </a:solidFill>
                <a:latin typeface="Arial"/>
                <a:ea typeface="ＭＳ Ｐゴシック" pitchFamily="-112"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defTabSz="457189">
              <a:buClrTx/>
              <a:buNone/>
            </a:pPr>
            <a:endParaRPr lang="en-US" sz="1800" i="1" dirty="0">
              <a:solidFill>
                <a:srgbClr val="005799"/>
              </a:solidFill>
              <a:latin typeface="Arial" charset="0"/>
              <a:ea typeface="ＭＳ Ｐゴシック" charset="0"/>
            </a:endParaRPr>
          </a:p>
        </p:txBody>
      </p:sp>
      <p:sp>
        <p:nvSpPr>
          <p:cNvPr id="35" name="Rounded Rectangle 11"/>
          <p:cNvSpPr/>
          <p:nvPr/>
        </p:nvSpPr>
        <p:spPr>
          <a:xfrm>
            <a:off x="824887" y="2453957"/>
            <a:ext cx="3200400" cy="2011680"/>
          </a:xfrm>
          <a:prstGeom prst="roundRect">
            <a:avLst>
              <a:gd name="adj" fmla="val 9563"/>
            </a:avLst>
          </a:prstGeom>
          <a:solidFill>
            <a:schemeClr val="bg1"/>
          </a:solidFill>
          <a:ln w="38100" cmpd="sng">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fontAlgn="base">
              <a:spcBef>
                <a:spcPct val="0"/>
              </a:spcBef>
              <a:spcAft>
                <a:spcPct val="0"/>
              </a:spcAft>
            </a:pPr>
            <a:endParaRPr lang="en-US" sz="1400">
              <a:solidFill>
                <a:prstClr val="white"/>
              </a:solidFill>
              <a:latin typeface="Arial"/>
            </a:endParaRPr>
          </a:p>
        </p:txBody>
      </p:sp>
      <p:sp>
        <p:nvSpPr>
          <p:cNvPr id="37" name="Rounded Rectangle 20"/>
          <p:cNvSpPr/>
          <p:nvPr/>
        </p:nvSpPr>
        <p:spPr>
          <a:xfrm>
            <a:off x="5051507" y="2454689"/>
            <a:ext cx="3200400" cy="2011680"/>
          </a:xfrm>
          <a:prstGeom prst="roundRect">
            <a:avLst>
              <a:gd name="adj" fmla="val 8548"/>
            </a:avLst>
          </a:prstGeom>
          <a:noFill/>
          <a:ln w="38100" cap="flat">
            <a:solidFill>
              <a:schemeClr val="tx2"/>
            </a:solidFill>
            <a:round/>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fontAlgn="base">
              <a:spcBef>
                <a:spcPct val="0"/>
              </a:spcBef>
              <a:spcAft>
                <a:spcPct val="0"/>
              </a:spcAft>
            </a:pPr>
            <a:endParaRPr lang="en-US">
              <a:solidFill>
                <a:prstClr val="white"/>
              </a:solidFill>
              <a:latin typeface="Arial"/>
            </a:endParaRPr>
          </a:p>
        </p:txBody>
      </p:sp>
      <p:sp>
        <p:nvSpPr>
          <p:cNvPr id="36" name="TextBox 35"/>
          <p:cNvSpPr txBox="1"/>
          <p:nvPr/>
        </p:nvSpPr>
        <p:spPr>
          <a:xfrm>
            <a:off x="915804" y="2656545"/>
            <a:ext cx="3034093" cy="1323439"/>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defTabSz="457189"/>
            <a:r>
              <a:rPr lang="en-US" sz="2000" b="1" dirty="0">
                <a:solidFill>
                  <a:schemeClr val="tx1"/>
                </a:solidFill>
                <a:latin typeface="Arial"/>
              </a:rPr>
              <a:t>Description Criteria</a:t>
            </a:r>
            <a:r>
              <a:rPr lang="en-US" sz="2000" dirty="0">
                <a:solidFill>
                  <a:schemeClr val="tx1"/>
                </a:solidFill>
                <a:latin typeface="Arial"/>
              </a:rPr>
              <a:t> </a:t>
            </a:r>
          </a:p>
          <a:p>
            <a:pPr algn="ctr" defTabSz="457189"/>
            <a:r>
              <a:rPr lang="en-US" sz="2000" dirty="0"/>
              <a:t> for management’s description of the service organization’s system</a:t>
            </a:r>
            <a:endParaRPr lang="en-US" sz="2000" dirty="0">
              <a:solidFill>
                <a:schemeClr val="tx1"/>
              </a:solidFill>
              <a:latin typeface="Arial"/>
            </a:endParaRPr>
          </a:p>
        </p:txBody>
      </p:sp>
      <p:sp>
        <p:nvSpPr>
          <p:cNvPr id="38" name="TextBox 37"/>
          <p:cNvSpPr txBox="1"/>
          <p:nvPr/>
        </p:nvSpPr>
        <p:spPr>
          <a:xfrm>
            <a:off x="5133553" y="2665777"/>
            <a:ext cx="3045247" cy="1631216"/>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defTabSz="457189">
              <a:spcAft>
                <a:spcPts val="600"/>
              </a:spcAft>
            </a:pPr>
            <a:r>
              <a:rPr lang="en-US" sz="2000" b="1" dirty="0">
                <a:solidFill>
                  <a:schemeClr val="tx1"/>
                </a:solidFill>
                <a:latin typeface="Arial"/>
              </a:rPr>
              <a:t>Trust Services Criteria</a:t>
            </a:r>
            <a:r>
              <a:rPr lang="en-US" sz="2000" dirty="0">
                <a:solidFill>
                  <a:schemeClr val="tx1"/>
                </a:solidFill>
                <a:latin typeface="Arial"/>
              </a:rPr>
              <a:t> for Security, Availability, Processing Integrity, Confidentiality and Privacy</a:t>
            </a:r>
          </a:p>
        </p:txBody>
      </p:sp>
    </p:spTree>
    <p:extLst>
      <p:ext uri="{BB962C8B-B14F-4D97-AF65-F5344CB8AC3E}">
        <p14:creationId xmlns:p14="http://schemas.microsoft.com/office/powerpoint/2010/main" val="13001676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considerations in using a SOC 2 report </a:t>
            </a:r>
          </a:p>
        </p:txBody>
      </p:sp>
      <p:sp>
        <p:nvSpPr>
          <p:cNvPr id="3" name="Text Placeholder 2"/>
          <p:cNvSpPr>
            <a:spLocks noGrp="1"/>
          </p:cNvSpPr>
          <p:nvPr>
            <p:ph type="body" sz="quarter" idx="13"/>
          </p:nvPr>
        </p:nvSpPr>
        <p:spPr/>
        <p:txBody>
          <a:bodyPr/>
          <a:lstStyle/>
          <a:p>
            <a:r>
              <a:rPr lang="en-US" dirty="0"/>
              <a:t>The SOC 2 reporting framework is designed to be flexible based on the size of the service organization and the risks associated with the service commitments and system requirements of the service organization</a:t>
            </a:r>
          </a:p>
          <a:p>
            <a:r>
              <a:rPr lang="en-US" dirty="0"/>
              <a:t>When there is a carve-out subservice organization or complementary user entity controls, the report users needs to consider the impact of those matters in addition to the controls at the service organization</a:t>
            </a:r>
          </a:p>
          <a:p>
            <a:r>
              <a:rPr lang="en-US" dirty="0"/>
              <a:t>A SOC 2 report is intended for a broad range of users of the service. Individual user entities should read the report, understand the system and evaluate the controls, auditor tests and results of those tests in light of the specific risks identified </a:t>
            </a:r>
          </a:p>
        </p:txBody>
      </p:sp>
    </p:spTree>
    <p:extLst>
      <p:ext uri="{BB962C8B-B14F-4D97-AF65-F5344CB8AC3E}">
        <p14:creationId xmlns:p14="http://schemas.microsoft.com/office/powerpoint/2010/main" val="23848795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5649" y="399588"/>
            <a:ext cx="7391222" cy="433298"/>
          </a:xfrm>
        </p:spPr>
        <p:txBody>
          <a:bodyPr/>
          <a:lstStyle/>
          <a:p>
            <a:r>
              <a:rPr lang="en-US" sz="2000" dirty="0"/>
              <a:t>Relationship of different frameworks</a:t>
            </a:r>
          </a:p>
        </p:txBody>
      </p:sp>
      <p:sp>
        <p:nvSpPr>
          <p:cNvPr id="19" name="TextBox 18"/>
          <p:cNvSpPr txBox="1"/>
          <p:nvPr/>
        </p:nvSpPr>
        <p:spPr>
          <a:xfrm>
            <a:off x="7500067" y="2008340"/>
            <a:ext cx="714973" cy="535531"/>
          </a:xfrm>
          <a:prstGeom prst="rect">
            <a:avLst/>
          </a:prstGeom>
          <a:noFill/>
        </p:spPr>
        <p:txBody>
          <a:bodyPr wrap="square" rtlCol="0">
            <a:spAutoFit/>
          </a:bodyPr>
          <a:lstStyle/>
          <a:p>
            <a:r>
              <a:rPr lang="en-US" sz="720" dirty="0">
                <a:solidFill>
                  <a:srgbClr val="FFFFFF"/>
                </a:solidFill>
              </a:rPr>
              <a:t>in the context </a:t>
            </a:r>
            <a:br>
              <a:rPr lang="en-US" sz="720" dirty="0">
                <a:solidFill>
                  <a:srgbClr val="FFFFFF"/>
                </a:solidFill>
              </a:rPr>
            </a:br>
            <a:r>
              <a:rPr lang="en-US" sz="720" dirty="0">
                <a:solidFill>
                  <a:srgbClr val="FFFFFF"/>
                </a:solidFill>
              </a:rPr>
              <a:t>of the business...</a:t>
            </a:r>
          </a:p>
        </p:txBody>
      </p:sp>
      <p:sp>
        <p:nvSpPr>
          <p:cNvPr id="20" name="TextBox 19"/>
          <p:cNvSpPr txBox="1"/>
          <p:nvPr/>
        </p:nvSpPr>
        <p:spPr>
          <a:xfrm>
            <a:off x="7500067" y="3146749"/>
            <a:ext cx="714973" cy="327782"/>
          </a:xfrm>
          <a:prstGeom prst="rect">
            <a:avLst/>
          </a:prstGeom>
          <a:noFill/>
        </p:spPr>
        <p:txBody>
          <a:bodyPr wrap="square" rtlCol="0">
            <a:spAutoFit/>
          </a:bodyPr>
          <a:lstStyle/>
          <a:p>
            <a:r>
              <a:rPr lang="en-US" sz="765" dirty="0">
                <a:solidFill>
                  <a:srgbClr val="FFFFFF"/>
                </a:solidFill>
              </a:rPr>
              <a:t>to influence</a:t>
            </a:r>
            <a:br>
              <a:rPr lang="en-US" sz="765" dirty="0">
                <a:solidFill>
                  <a:srgbClr val="FFFFFF"/>
                </a:solidFill>
              </a:rPr>
            </a:br>
            <a:r>
              <a:rPr lang="en-US" sz="765" dirty="0">
                <a:solidFill>
                  <a:srgbClr val="FFFFFF"/>
                </a:solidFill>
              </a:rPr>
              <a:t>people...</a:t>
            </a:r>
          </a:p>
        </p:txBody>
      </p:sp>
      <p:grpSp>
        <p:nvGrpSpPr>
          <p:cNvPr id="6" name="Group 5"/>
          <p:cNvGrpSpPr/>
          <p:nvPr/>
        </p:nvGrpSpPr>
        <p:grpSpPr>
          <a:xfrm>
            <a:off x="447751" y="1224239"/>
            <a:ext cx="2004857" cy="760575"/>
            <a:chOff x="2571" y="47915"/>
            <a:chExt cx="2507456" cy="760575"/>
          </a:xfrm>
        </p:grpSpPr>
        <p:sp>
          <p:nvSpPr>
            <p:cNvPr id="7" name="Rectangle 6"/>
            <p:cNvSpPr/>
            <p:nvPr/>
          </p:nvSpPr>
          <p:spPr>
            <a:xfrm>
              <a:off x="2571" y="47915"/>
              <a:ext cx="2507456" cy="760575"/>
            </a:xfrm>
            <a:prstGeom prst="rect">
              <a:avLst/>
            </a:prstGeom>
            <a:solidFill>
              <a:srgbClr val="4F81BD">
                <a:hueOff val="0"/>
                <a:satOff val="0"/>
                <a:lumOff val="0"/>
                <a:alphaOff val="0"/>
              </a:srgbClr>
            </a:solidFill>
            <a:ln w="25400" cap="flat" cmpd="sng" algn="ctr">
              <a:solidFill>
                <a:srgbClr val="4F81BD">
                  <a:hueOff val="0"/>
                  <a:satOff val="0"/>
                  <a:lumOff val="0"/>
                  <a:alphaOff val="0"/>
                </a:srgbClr>
              </a:solidFill>
              <a:prstDash val="solid"/>
            </a:ln>
            <a:effectLst/>
          </p:spPr>
        </p:sp>
        <p:sp>
          <p:nvSpPr>
            <p:cNvPr id="9" name="TextBox 8"/>
            <p:cNvSpPr txBox="1"/>
            <p:nvPr/>
          </p:nvSpPr>
          <p:spPr>
            <a:xfrm>
              <a:off x="2571" y="47915"/>
              <a:ext cx="2507456" cy="760575"/>
            </a:xfrm>
            <a:prstGeom prst="rect">
              <a:avLst/>
            </a:prstGeom>
            <a:solidFill>
              <a:srgbClr val="72246C"/>
            </a:solidFill>
            <a:ln>
              <a:noFill/>
            </a:ln>
            <a:effectLst/>
          </p:spPr>
          <p:txBody>
            <a:bodyPr spcFirstLastPara="0" vert="horz" wrap="square" lIns="156464" tIns="89408" rIns="156464" bIns="89408" numCol="1" spcCol="1270" anchor="ctr" anchorCtr="0">
              <a:noAutofit/>
            </a:bodyPr>
            <a:lstStyle/>
            <a:p>
              <a:pPr algn="ctr" defTabSz="977876">
                <a:lnSpc>
                  <a:spcPct val="90000"/>
                </a:lnSpc>
                <a:spcBef>
                  <a:spcPct val="0"/>
                </a:spcBef>
                <a:spcAft>
                  <a:spcPct val="35000"/>
                </a:spcAft>
                <a:defRPr/>
              </a:pPr>
              <a:r>
                <a:rPr lang="en-US" sz="2000" dirty="0">
                  <a:solidFill>
                    <a:sysClr val="window" lastClr="FFFFFF"/>
                  </a:solidFill>
                  <a:latin typeface="Arial"/>
                </a:rPr>
                <a:t>Management Framework</a:t>
              </a:r>
            </a:p>
          </p:txBody>
        </p:sp>
      </p:grpSp>
      <p:grpSp>
        <p:nvGrpSpPr>
          <p:cNvPr id="14" name="Group 13"/>
          <p:cNvGrpSpPr/>
          <p:nvPr/>
        </p:nvGrpSpPr>
        <p:grpSpPr>
          <a:xfrm>
            <a:off x="447751" y="1984816"/>
            <a:ext cx="2004857" cy="2689574"/>
            <a:chOff x="2571" y="776077"/>
            <a:chExt cx="2507456" cy="2689574"/>
          </a:xfrm>
        </p:grpSpPr>
        <p:sp>
          <p:nvSpPr>
            <p:cNvPr id="15" name="Rectangle 14"/>
            <p:cNvSpPr/>
            <p:nvPr/>
          </p:nvSpPr>
          <p:spPr>
            <a:xfrm>
              <a:off x="2571" y="808491"/>
              <a:ext cx="2507456" cy="2657159"/>
            </a:xfrm>
            <a:prstGeom prst="rect">
              <a:avLst/>
            </a:prstGeom>
            <a:solidFill>
              <a:srgbClr val="4F81BD">
                <a:alpha val="90000"/>
                <a:tint val="40000"/>
                <a:hueOff val="0"/>
                <a:satOff val="0"/>
                <a:lumOff val="0"/>
                <a:alphaOff val="0"/>
              </a:srgbClr>
            </a:solidFill>
            <a:ln w="25400" cap="flat" cmpd="sng" algn="ctr">
              <a:solidFill>
                <a:srgbClr val="4F81BD">
                  <a:alpha val="90000"/>
                  <a:tint val="40000"/>
                  <a:hueOff val="0"/>
                  <a:satOff val="0"/>
                  <a:lumOff val="0"/>
                  <a:alphaOff val="0"/>
                </a:srgbClr>
              </a:solidFill>
              <a:prstDash val="solid"/>
            </a:ln>
            <a:effectLst/>
          </p:spPr>
        </p:sp>
        <p:sp>
          <p:nvSpPr>
            <p:cNvPr id="16" name="TextBox 15"/>
            <p:cNvSpPr txBox="1"/>
            <p:nvPr/>
          </p:nvSpPr>
          <p:spPr>
            <a:xfrm>
              <a:off x="2571" y="776077"/>
              <a:ext cx="2507456" cy="2689574"/>
            </a:xfrm>
            <a:prstGeom prst="rect">
              <a:avLst/>
            </a:prstGeom>
            <a:solidFill>
              <a:schemeClr val="accent1">
                <a:lumMod val="20000"/>
                <a:lumOff val="80000"/>
              </a:schemeClr>
            </a:solidFill>
            <a:ln>
              <a:noFill/>
            </a:ln>
            <a:effectLst/>
          </p:spPr>
          <p:txBody>
            <a:bodyPr spcFirstLastPara="0" vert="horz" wrap="square" lIns="117348" tIns="117348" rIns="156464" bIns="176022" numCol="1" spcCol="1270" anchor="t" anchorCtr="0">
              <a:noAutofit/>
            </a:bodyPr>
            <a:lstStyle/>
            <a:p>
              <a:pPr marL="228594" lvl="1" indent="-228594" defTabSz="977876">
                <a:lnSpc>
                  <a:spcPct val="90000"/>
                </a:lnSpc>
                <a:spcBef>
                  <a:spcPct val="0"/>
                </a:spcBef>
                <a:spcAft>
                  <a:spcPct val="15000"/>
                </a:spcAft>
                <a:buFontTx/>
                <a:buChar char="•"/>
                <a:defRPr/>
              </a:pPr>
              <a:r>
                <a:rPr lang="en-US" dirty="0">
                  <a:solidFill>
                    <a:sysClr val="windowText" lastClr="000000">
                      <a:hueOff val="0"/>
                      <a:satOff val="0"/>
                      <a:lumOff val="0"/>
                      <a:alphaOff val="0"/>
                    </a:sysClr>
                  </a:solidFill>
                  <a:latin typeface="Arial"/>
                </a:rPr>
                <a:t>Processes to be implemented to manage to a set of outcomes</a:t>
              </a:r>
            </a:p>
            <a:p>
              <a:pPr marL="228594" lvl="1" indent="-228594" defTabSz="977876">
                <a:lnSpc>
                  <a:spcPct val="90000"/>
                </a:lnSpc>
                <a:spcBef>
                  <a:spcPct val="0"/>
                </a:spcBef>
                <a:spcAft>
                  <a:spcPct val="15000"/>
                </a:spcAft>
                <a:buFontTx/>
                <a:buChar char="•"/>
                <a:defRPr/>
              </a:pPr>
              <a:r>
                <a:rPr lang="en-US" dirty="0">
                  <a:solidFill>
                    <a:sysClr val="windowText" lastClr="000000">
                      <a:hueOff val="0"/>
                      <a:satOff val="0"/>
                      <a:lumOff val="0"/>
                      <a:alphaOff val="0"/>
                    </a:sysClr>
                  </a:solidFill>
                  <a:latin typeface="Arial"/>
                </a:rPr>
                <a:t>ISO 27001, NIST CSF</a:t>
              </a:r>
            </a:p>
          </p:txBody>
        </p:sp>
      </p:grpSp>
      <p:grpSp>
        <p:nvGrpSpPr>
          <p:cNvPr id="18" name="Group 17"/>
          <p:cNvGrpSpPr/>
          <p:nvPr/>
        </p:nvGrpSpPr>
        <p:grpSpPr>
          <a:xfrm>
            <a:off x="3318273" y="1224239"/>
            <a:ext cx="2120091" cy="760575"/>
            <a:chOff x="2861071" y="47915"/>
            <a:chExt cx="2507456" cy="760575"/>
          </a:xfrm>
        </p:grpSpPr>
        <p:sp>
          <p:nvSpPr>
            <p:cNvPr id="21" name="Rectangle 20"/>
            <p:cNvSpPr/>
            <p:nvPr/>
          </p:nvSpPr>
          <p:spPr>
            <a:xfrm>
              <a:off x="2861071" y="47915"/>
              <a:ext cx="2507456" cy="760575"/>
            </a:xfrm>
            <a:prstGeom prst="rect">
              <a:avLst/>
            </a:prstGeom>
            <a:solidFill>
              <a:srgbClr val="4F81BD">
                <a:hueOff val="0"/>
                <a:satOff val="0"/>
                <a:lumOff val="0"/>
                <a:alphaOff val="0"/>
              </a:srgbClr>
            </a:solidFill>
            <a:ln w="25400" cap="flat" cmpd="sng" algn="ctr">
              <a:solidFill>
                <a:srgbClr val="4F81BD">
                  <a:hueOff val="0"/>
                  <a:satOff val="0"/>
                  <a:lumOff val="0"/>
                  <a:alphaOff val="0"/>
                </a:srgbClr>
              </a:solidFill>
              <a:prstDash val="solid"/>
            </a:ln>
            <a:effectLst/>
          </p:spPr>
        </p:sp>
        <p:sp>
          <p:nvSpPr>
            <p:cNvPr id="22" name="TextBox 21"/>
            <p:cNvSpPr txBox="1"/>
            <p:nvPr/>
          </p:nvSpPr>
          <p:spPr>
            <a:xfrm>
              <a:off x="2861071" y="47915"/>
              <a:ext cx="2507456" cy="760575"/>
            </a:xfrm>
            <a:prstGeom prst="rect">
              <a:avLst/>
            </a:prstGeom>
            <a:solidFill>
              <a:srgbClr val="72246C"/>
            </a:solidFill>
            <a:ln>
              <a:noFill/>
            </a:ln>
            <a:effectLst/>
          </p:spPr>
          <p:txBody>
            <a:bodyPr spcFirstLastPara="0" vert="horz" wrap="square" lIns="156464" tIns="89408" rIns="156464" bIns="89408" numCol="1" spcCol="1270" anchor="ctr" anchorCtr="0">
              <a:noAutofit/>
            </a:bodyPr>
            <a:lstStyle/>
            <a:p>
              <a:pPr algn="ctr" defTabSz="977876">
                <a:lnSpc>
                  <a:spcPct val="90000"/>
                </a:lnSpc>
                <a:spcBef>
                  <a:spcPct val="0"/>
                </a:spcBef>
                <a:spcAft>
                  <a:spcPct val="35000"/>
                </a:spcAft>
                <a:defRPr/>
              </a:pPr>
              <a:r>
                <a:rPr lang="en-US" sz="2000" dirty="0">
                  <a:solidFill>
                    <a:sysClr val="window" lastClr="FFFFFF"/>
                  </a:solidFill>
                  <a:latin typeface="Arial"/>
                </a:rPr>
                <a:t>Control Framework</a:t>
              </a:r>
            </a:p>
          </p:txBody>
        </p:sp>
      </p:grpSp>
      <p:grpSp>
        <p:nvGrpSpPr>
          <p:cNvPr id="23" name="Group 22"/>
          <p:cNvGrpSpPr/>
          <p:nvPr/>
        </p:nvGrpSpPr>
        <p:grpSpPr>
          <a:xfrm>
            <a:off x="3331439" y="1984815"/>
            <a:ext cx="2120091" cy="2657159"/>
            <a:chOff x="2861071" y="808491"/>
            <a:chExt cx="2507456" cy="2657159"/>
          </a:xfrm>
        </p:grpSpPr>
        <p:sp>
          <p:nvSpPr>
            <p:cNvPr id="24" name="Rectangle 23"/>
            <p:cNvSpPr/>
            <p:nvPr/>
          </p:nvSpPr>
          <p:spPr>
            <a:xfrm>
              <a:off x="2861071" y="808491"/>
              <a:ext cx="2507456" cy="2657159"/>
            </a:xfrm>
            <a:prstGeom prst="rect">
              <a:avLst/>
            </a:prstGeom>
            <a:solidFill>
              <a:srgbClr val="4F81BD">
                <a:alpha val="90000"/>
                <a:tint val="40000"/>
                <a:hueOff val="0"/>
                <a:satOff val="0"/>
                <a:lumOff val="0"/>
                <a:alphaOff val="0"/>
              </a:srgbClr>
            </a:solidFill>
            <a:ln w="25400" cap="flat" cmpd="sng" algn="ctr">
              <a:solidFill>
                <a:srgbClr val="4F81BD">
                  <a:alpha val="90000"/>
                  <a:tint val="40000"/>
                  <a:hueOff val="0"/>
                  <a:satOff val="0"/>
                  <a:lumOff val="0"/>
                  <a:alphaOff val="0"/>
                </a:srgbClr>
              </a:solidFill>
              <a:prstDash val="solid"/>
            </a:ln>
            <a:effectLst/>
          </p:spPr>
        </p:sp>
        <p:sp>
          <p:nvSpPr>
            <p:cNvPr id="25" name="TextBox 24"/>
            <p:cNvSpPr txBox="1"/>
            <p:nvPr/>
          </p:nvSpPr>
          <p:spPr>
            <a:xfrm>
              <a:off x="2861071" y="808491"/>
              <a:ext cx="2507456" cy="2657159"/>
            </a:xfrm>
            <a:prstGeom prst="rect">
              <a:avLst/>
            </a:prstGeom>
            <a:solidFill>
              <a:schemeClr val="accent1">
                <a:lumMod val="20000"/>
                <a:lumOff val="80000"/>
              </a:schemeClr>
            </a:solidFill>
            <a:ln>
              <a:noFill/>
            </a:ln>
            <a:effectLst/>
          </p:spPr>
          <p:txBody>
            <a:bodyPr spcFirstLastPara="0" vert="horz" wrap="square" lIns="117348" tIns="117348" rIns="156464" bIns="176022" numCol="1" spcCol="1270" anchor="t" anchorCtr="0">
              <a:noAutofit/>
            </a:bodyPr>
            <a:lstStyle/>
            <a:p>
              <a:pPr marL="228594" lvl="1" indent="-228594" defTabSz="977876">
                <a:lnSpc>
                  <a:spcPct val="90000"/>
                </a:lnSpc>
                <a:spcBef>
                  <a:spcPct val="0"/>
                </a:spcBef>
                <a:spcAft>
                  <a:spcPct val="15000"/>
                </a:spcAft>
                <a:buFontTx/>
                <a:buChar char="•"/>
                <a:defRPr/>
              </a:pPr>
              <a:r>
                <a:rPr lang="en-US" dirty="0">
                  <a:solidFill>
                    <a:sysClr val="windowText" lastClr="000000">
                      <a:hueOff val="0"/>
                      <a:satOff val="0"/>
                      <a:lumOff val="0"/>
                      <a:alphaOff val="0"/>
                    </a:sysClr>
                  </a:solidFill>
                  <a:latin typeface="Arial"/>
                </a:rPr>
                <a:t>Controls implemented by a management framework to achieve the outcomes</a:t>
              </a:r>
            </a:p>
            <a:p>
              <a:pPr marL="228594" lvl="1" indent="-228594" defTabSz="977876">
                <a:lnSpc>
                  <a:spcPct val="90000"/>
                </a:lnSpc>
                <a:spcBef>
                  <a:spcPct val="0"/>
                </a:spcBef>
                <a:spcAft>
                  <a:spcPct val="15000"/>
                </a:spcAft>
                <a:buFontTx/>
                <a:buChar char="•"/>
                <a:defRPr/>
              </a:pPr>
              <a:r>
                <a:rPr lang="en-US" dirty="0">
                  <a:solidFill>
                    <a:sysClr val="windowText" lastClr="000000">
                      <a:hueOff val="0"/>
                      <a:satOff val="0"/>
                      <a:lumOff val="0"/>
                      <a:alphaOff val="0"/>
                    </a:sysClr>
                  </a:solidFill>
                  <a:latin typeface="Arial"/>
                </a:rPr>
                <a:t>ISO 27002, NIST 800-53</a:t>
              </a:r>
            </a:p>
          </p:txBody>
        </p:sp>
      </p:grpSp>
      <p:grpSp>
        <p:nvGrpSpPr>
          <p:cNvPr id="26" name="Group 25"/>
          <p:cNvGrpSpPr/>
          <p:nvPr/>
        </p:nvGrpSpPr>
        <p:grpSpPr>
          <a:xfrm>
            <a:off x="6532536" y="1224239"/>
            <a:ext cx="2163715" cy="760575"/>
            <a:chOff x="5719571" y="47915"/>
            <a:chExt cx="2507456" cy="760575"/>
          </a:xfrm>
          <a:solidFill>
            <a:srgbClr val="72246C"/>
          </a:solidFill>
        </p:grpSpPr>
        <p:sp>
          <p:nvSpPr>
            <p:cNvPr id="27" name="Rectangle 26"/>
            <p:cNvSpPr/>
            <p:nvPr/>
          </p:nvSpPr>
          <p:spPr>
            <a:xfrm>
              <a:off x="5719571" y="47915"/>
              <a:ext cx="2507456" cy="760575"/>
            </a:xfrm>
            <a:prstGeom prst="rect">
              <a:avLst/>
            </a:prstGeom>
            <a:grpFill/>
            <a:ln w="25400" cap="flat" cmpd="sng" algn="ctr">
              <a:solidFill>
                <a:srgbClr val="4F81BD">
                  <a:hueOff val="0"/>
                  <a:satOff val="0"/>
                  <a:lumOff val="0"/>
                  <a:alphaOff val="0"/>
                </a:srgbClr>
              </a:solidFill>
              <a:prstDash val="solid"/>
            </a:ln>
            <a:effectLst/>
          </p:spPr>
        </p:sp>
        <p:sp>
          <p:nvSpPr>
            <p:cNvPr id="28" name="TextBox 27"/>
            <p:cNvSpPr txBox="1"/>
            <p:nvPr/>
          </p:nvSpPr>
          <p:spPr>
            <a:xfrm>
              <a:off x="5719571" y="47915"/>
              <a:ext cx="2507456" cy="760575"/>
            </a:xfrm>
            <a:prstGeom prst="rect">
              <a:avLst/>
            </a:prstGeom>
            <a:grpFill/>
            <a:ln>
              <a:noFill/>
            </a:ln>
            <a:effectLst/>
          </p:spPr>
          <p:txBody>
            <a:bodyPr spcFirstLastPara="0" vert="horz" wrap="square" lIns="156464" tIns="89408" rIns="156464" bIns="89408" numCol="1" spcCol="1270" anchor="ctr" anchorCtr="0">
              <a:noAutofit/>
            </a:bodyPr>
            <a:lstStyle/>
            <a:p>
              <a:pPr algn="ctr" defTabSz="977876">
                <a:lnSpc>
                  <a:spcPct val="90000"/>
                </a:lnSpc>
                <a:spcBef>
                  <a:spcPct val="0"/>
                </a:spcBef>
                <a:spcAft>
                  <a:spcPct val="35000"/>
                </a:spcAft>
                <a:defRPr/>
              </a:pPr>
              <a:r>
                <a:rPr lang="en-US" sz="2000" dirty="0">
                  <a:solidFill>
                    <a:sysClr val="window" lastClr="FFFFFF"/>
                  </a:solidFill>
                  <a:latin typeface="Arial"/>
                </a:rPr>
                <a:t>Outcome Evaluation Framework</a:t>
              </a:r>
            </a:p>
          </p:txBody>
        </p:sp>
      </p:grpSp>
      <p:grpSp>
        <p:nvGrpSpPr>
          <p:cNvPr id="29" name="Group 28"/>
          <p:cNvGrpSpPr/>
          <p:nvPr/>
        </p:nvGrpSpPr>
        <p:grpSpPr>
          <a:xfrm>
            <a:off x="6532536" y="2017230"/>
            <a:ext cx="2163715" cy="2657159"/>
            <a:chOff x="5719571" y="808491"/>
            <a:chExt cx="2507456" cy="2657159"/>
          </a:xfrm>
        </p:grpSpPr>
        <p:sp>
          <p:nvSpPr>
            <p:cNvPr id="30" name="Rectangle 29"/>
            <p:cNvSpPr/>
            <p:nvPr/>
          </p:nvSpPr>
          <p:spPr>
            <a:xfrm>
              <a:off x="5719571" y="808491"/>
              <a:ext cx="2507456" cy="2657159"/>
            </a:xfrm>
            <a:prstGeom prst="rect">
              <a:avLst/>
            </a:prstGeom>
            <a:solidFill>
              <a:srgbClr val="4F81BD">
                <a:alpha val="90000"/>
                <a:tint val="40000"/>
                <a:hueOff val="0"/>
                <a:satOff val="0"/>
                <a:lumOff val="0"/>
                <a:alphaOff val="0"/>
              </a:srgbClr>
            </a:solidFill>
            <a:ln w="25400" cap="flat" cmpd="sng" algn="ctr">
              <a:solidFill>
                <a:srgbClr val="4F81BD">
                  <a:alpha val="90000"/>
                  <a:tint val="40000"/>
                  <a:hueOff val="0"/>
                  <a:satOff val="0"/>
                  <a:lumOff val="0"/>
                  <a:alphaOff val="0"/>
                </a:srgbClr>
              </a:solidFill>
              <a:prstDash val="solid"/>
            </a:ln>
            <a:effectLst/>
          </p:spPr>
        </p:sp>
        <p:sp>
          <p:nvSpPr>
            <p:cNvPr id="31" name="TextBox 30"/>
            <p:cNvSpPr txBox="1"/>
            <p:nvPr/>
          </p:nvSpPr>
          <p:spPr>
            <a:xfrm>
              <a:off x="5719571" y="808491"/>
              <a:ext cx="2507456" cy="2657159"/>
            </a:xfrm>
            <a:prstGeom prst="rect">
              <a:avLst/>
            </a:prstGeom>
            <a:solidFill>
              <a:schemeClr val="accent1">
                <a:lumMod val="20000"/>
                <a:lumOff val="80000"/>
              </a:schemeClr>
            </a:solidFill>
            <a:ln>
              <a:noFill/>
            </a:ln>
            <a:effectLst/>
          </p:spPr>
          <p:txBody>
            <a:bodyPr spcFirstLastPara="0" vert="horz" wrap="square" lIns="117348" tIns="117348" rIns="156464" bIns="176022" numCol="1" spcCol="1270" anchor="t" anchorCtr="0">
              <a:noAutofit/>
            </a:bodyPr>
            <a:lstStyle/>
            <a:p>
              <a:pPr marL="228594" lvl="1" indent="-228594" defTabSz="977876">
                <a:lnSpc>
                  <a:spcPct val="90000"/>
                </a:lnSpc>
                <a:spcBef>
                  <a:spcPct val="0"/>
                </a:spcBef>
                <a:spcAft>
                  <a:spcPct val="15000"/>
                </a:spcAft>
                <a:buFontTx/>
                <a:buChar char="•"/>
                <a:defRPr/>
              </a:pPr>
              <a:r>
                <a:rPr lang="en-US" dirty="0">
                  <a:solidFill>
                    <a:sysClr val="windowText" lastClr="000000">
                      <a:hueOff val="0"/>
                      <a:satOff val="0"/>
                      <a:lumOff val="0"/>
                      <a:alphaOff val="0"/>
                    </a:sysClr>
                  </a:solidFill>
                  <a:latin typeface="Arial"/>
                </a:rPr>
                <a:t>Do processes and controls achieve the intended outcomes?</a:t>
              </a:r>
            </a:p>
            <a:p>
              <a:pPr marL="228594" lvl="1" indent="-228594" defTabSz="977876">
                <a:lnSpc>
                  <a:spcPct val="90000"/>
                </a:lnSpc>
                <a:spcBef>
                  <a:spcPct val="0"/>
                </a:spcBef>
                <a:spcAft>
                  <a:spcPct val="15000"/>
                </a:spcAft>
                <a:buFontTx/>
                <a:buChar char="•"/>
                <a:defRPr/>
              </a:pPr>
              <a:r>
                <a:rPr lang="en-US" dirty="0">
                  <a:solidFill>
                    <a:sysClr val="windowText" lastClr="000000">
                      <a:hueOff val="0"/>
                      <a:satOff val="0"/>
                      <a:lumOff val="0"/>
                      <a:alphaOff val="0"/>
                    </a:sysClr>
                  </a:solidFill>
                  <a:latin typeface="Arial"/>
                </a:rPr>
                <a:t>Trust services criteria</a:t>
              </a:r>
            </a:p>
          </p:txBody>
        </p:sp>
      </p:grpSp>
      <p:sp>
        <p:nvSpPr>
          <p:cNvPr id="3" name="Right Arrow 2"/>
          <p:cNvSpPr/>
          <p:nvPr/>
        </p:nvSpPr>
        <p:spPr>
          <a:xfrm>
            <a:off x="2525120" y="2783275"/>
            <a:ext cx="733806" cy="363474"/>
          </a:xfrm>
          <a:prstGeom prst="rightArrow">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32" name="Right Arrow 31"/>
          <p:cNvSpPr/>
          <p:nvPr/>
        </p:nvSpPr>
        <p:spPr>
          <a:xfrm>
            <a:off x="5626713" y="2781339"/>
            <a:ext cx="733806" cy="363474"/>
          </a:xfrm>
          <a:prstGeom prst="rightArrow">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877163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68570" y="1956912"/>
            <a:ext cx="6592592" cy="1495771"/>
          </a:xfrm>
        </p:spPr>
        <p:txBody>
          <a:bodyPr/>
          <a:lstStyle/>
          <a:p>
            <a:r>
              <a:rPr lang="en-US" sz="3200" dirty="0"/>
              <a:t>SOC for Cybersecurity </a:t>
            </a:r>
          </a:p>
        </p:txBody>
      </p:sp>
      <p:sp>
        <p:nvSpPr>
          <p:cNvPr id="3" name="Subtitle 2"/>
          <p:cNvSpPr>
            <a:spLocks noGrp="1"/>
          </p:cNvSpPr>
          <p:nvPr>
            <p:ph type="subTitle" idx="1"/>
          </p:nvPr>
        </p:nvSpPr>
        <p:spPr>
          <a:xfrm>
            <a:off x="568570" y="3175207"/>
            <a:ext cx="6400800" cy="1314450"/>
          </a:xfrm>
        </p:spPr>
        <p:txBody>
          <a:bodyPr/>
          <a:lstStyle/>
          <a:p>
            <a:endParaRPr lang="en-US" dirty="0"/>
          </a:p>
          <a:p>
            <a:endParaRPr lang="en-US" dirty="0"/>
          </a:p>
        </p:txBody>
      </p:sp>
    </p:spTree>
    <p:extLst>
      <p:ext uri="{BB962C8B-B14F-4D97-AF65-F5344CB8AC3E}">
        <p14:creationId xmlns:p14="http://schemas.microsoft.com/office/powerpoint/2010/main" val="10560978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Objectives of a Cybersecurity Attestation Engagement</a:t>
            </a:r>
          </a:p>
        </p:txBody>
      </p:sp>
      <p:sp>
        <p:nvSpPr>
          <p:cNvPr id="3" name="Content Placeholder 2"/>
          <p:cNvSpPr>
            <a:spLocks noGrp="1"/>
          </p:cNvSpPr>
          <p:nvPr>
            <p:ph idx="1"/>
          </p:nvPr>
        </p:nvSpPr>
        <p:spPr/>
        <p:txBody>
          <a:bodyPr/>
          <a:lstStyle/>
          <a:p>
            <a:pPr>
              <a:lnSpc>
                <a:spcPct val="100000"/>
              </a:lnSpc>
              <a:spcAft>
                <a:spcPts val="1200"/>
              </a:spcAft>
            </a:pPr>
            <a:r>
              <a:rPr lang="en-US" sz="2000" i="1" dirty="0">
                <a:solidFill>
                  <a:schemeClr val="tx1"/>
                </a:solidFill>
                <a:latin typeface="Arial" charset="0"/>
                <a:ea typeface="ＭＳ Ｐゴシック" charset="0"/>
              </a:rPr>
              <a:t>To provide a CPA’s opinion on the description of the cybersecurity risk management program and the effectiveness of controls within that program</a:t>
            </a:r>
            <a:endParaRPr lang="en-US" sz="2000" dirty="0">
              <a:solidFill>
                <a:schemeClr val="tx1"/>
              </a:solidFill>
              <a:latin typeface="Arial" charset="0"/>
              <a:ea typeface="ＭＳ Ｐゴシック" charset="0"/>
            </a:endParaRPr>
          </a:p>
        </p:txBody>
      </p:sp>
      <p:sp>
        <p:nvSpPr>
          <p:cNvPr id="4" name="Rectangle 3">
            <a:extLst>
              <a:ext uri="{FF2B5EF4-FFF2-40B4-BE49-F238E27FC236}">
                <a16:creationId xmlns:a16="http://schemas.microsoft.com/office/drawing/2014/main" id="{4497F7E2-0581-4A05-B78E-4465463BB2DB}"/>
              </a:ext>
            </a:extLst>
          </p:cNvPr>
          <p:cNvSpPr/>
          <p:nvPr/>
        </p:nvSpPr>
        <p:spPr>
          <a:xfrm>
            <a:off x="4943196" y="572429"/>
            <a:ext cx="3748135" cy="4118517"/>
          </a:xfrm>
          <a:prstGeom prst="rect">
            <a:avLst/>
          </a:prstGeom>
        </p:spPr>
        <p:txBody>
          <a:bodyPr vert="horz" lIns="0" tIns="0" rIns="0" bIns="45720" rtlCol="0">
            <a:noAutofit/>
          </a:bodyPr>
          <a:lstStyle/>
          <a:p>
            <a:pPr>
              <a:spcAft>
                <a:spcPts val="1200"/>
              </a:spcAft>
            </a:pPr>
            <a:endParaRPr lang="en-US" sz="2400" i="1" dirty="0">
              <a:solidFill>
                <a:schemeClr val="bg1"/>
              </a:solidFill>
              <a:latin typeface="Arial" charset="0"/>
              <a:ea typeface="ＭＳ Ｐゴシック" charset="0"/>
            </a:endParaRPr>
          </a:p>
          <a:p>
            <a:pPr>
              <a:spcAft>
                <a:spcPts val="1200"/>
              </a:spcAft>
            </a:pPr>
            <a:r>
              <a:rPr lang="en-US" sz="2000" i="1" dirty="0">
                <a:solidFill>
                  <a:schemeClr val="bg1"/>
                </a:solidFill>
                <a:latin typeface="Arial" charset="0"/>
                <a:ea typeface="ＭＳ Ｐゴシック" charset="0"/>
              </a:rPr>
              <a:t>……to enhance the credibility </a:t>
            </a:r>
            <a:r>
              <a:rPr lang="en-US" sz="2000" i="1">
                <a:solidFill>
                  <a:schemeClr val="bg1"/>
                </a:solidFill>
                <a:latin typeface="Arial" charset="0"/>
                <a:ea typeface="ＭＳ Ｐゴシック" charset="0"/>
              </a:rPr>
              <a:t>of management-prepared </a:t>
            </a:r>
            <a:r>
              <a:rPr lang="en-US" sz="2000" i="1" dirty="0">
                <a:solidFill>
                  <a:schemeClr val="bg1"/>
                </a:solidFill>
                <a:latin typeface="Arial" charset="0"/>
                <a:ea typeface="ＭＳ Ｐゴシック" charset="0"/>
              </a:rPr>
              <a:t>cybersecurity information to aid external users (investors, analysts, vendors and business partners) in their decision making</a:t>
            </a:r>
          </a:p>
        </p:txBody>
      </p:sp>
    </p:spTree>
    <p:extLst>
      <p:ext uri="{BB962C8B-B14F-4D97-AF65-F5344CB8AC3E}">
        <p14:creationId xmlns:p14="http://schemas.microsoft.com/office/powerpoint/2010/main" val="23885502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8529" y="399587"/>
            <a:ext cx="7771070" cy="433298"/>
          </a:xfrm>
        </p:spPr>
        <p:txBody>
          <a:bodyPr/>
          <a:lstStyle/>
          <a:p>
            <a:r>
              <a:rPr lang="en-US" dirty="0"/>
              <a:t>Two sets of criteria</a:t>
            </a:r>
          </a:p>
        </p:txBody>
      </p:sp>
      <p:sp>
        <p:nvSpPr>
          <p:cNvPr id="33" name="Content Placeholder 1"/>
          <p:cNvSpPr txBox="1">
            <a:spLocks/>
          </p:cNvSpPr>
          <p:nvPr/>
        </p:nvSpPr>
        <p:spPr>
          <a:xfrm>
            <a:off x="1129319" y="909097"/>
            <a:ext cx="3790719" cy="3641622"/>
          </a:xfrm>
          <a:prstGeom prst="rect">
            <a:avLst/>
          </a:prstGeom>
        </p:spPr>
        <p:txBody>
          <a:bodyPr/>
          <a:lstStyle>
            <a:lvl1pPr marL="342900" indent="-342900" algn="l" defTabSz="457200" rtl="0" eaLnBrk="1" fontAlgn="base" hangingPunct="1">
              <a:spcBef>
                <a:spcPct val="20000"/>
              </a:spcBef>
              <a:spcAft>
                <a:spcPct val="0"/>
              </a:spcAft>
              <a:buClr>
                <a:schemeClr val="accent2"/>
              </a:buClr>
              <a:buSzPct val="100000"/>
              <a:buFontTx/>
              <a:buBlip>
                <a:blip r:embed="rId3"/>
              </a:buBlip>
              <a:defRPr sz="2000" b="1" kern="1200">
                <a:solidFill>
                  <a:srgbClr val="0D356A"/>
                </a:solidFill>
                <a:latin typeface="Arial"/>
                <a:ea typeface="ＭＳ Ｐゴシック" pitchFamily="-112" charset="-128"/>
                <a:cs typeface="Arial"/>
              </a:defRPr>
            </a:lvl1pPr>
            <a:lvl2pPr marL="742950" indent="-285750" algn="l" defTabSz="457200" rtl="0" eaLnBrk="1" fontAlgn="base" hangingPunct="1">
              <a:spcBef>
                <a:spcPct val="20000"/>
              </a:spcBef>
              <a:spcAft>
                <a:spcPct val="0"/>
              </a:spcAft>
              <a:buFont typeface="Arial" charset="0"/>
              <a:buChar char="•"/>
              <a:defRPr sz="1600" kern="1200">
                <a:solidFill>
                  <a:schemeClr val="tx1"/>
                </a:solidFill>
                <a:latin typeface="Arial"/>
                <a:ea typeface="ＭＳ Ｐゴシック" pitchFamily="-112" charset="-128"/>
                <a:cs typeface="Arial"/>
              </a:defRPr>
            </a:lvl2pPr>
            <a:lvl3pPr marL="1143000" indent="-228600" algn="l" defTabSz="457200" rtl="0" eaLnBrk="1" fontAlgn="base" hangingPunct="1">
              <a:spcBef>
                <a:spcPct val="20000"/>
              </a:spcBef>
              <a:spcAft>
                <a:spcPct val="0"/>
              </a:spcAft>
              <a:buFont typeface="Lucida Grande" charset="0"/>
              <a:buChar char="-"/>
              <a:defRPr sz="1600" kern="1200">
                <a:solidFill>
                  <a:schemeClr val="tx1"/>
                </a:solidFill>
                <a:latin typeface="Arial"/>
                <a:ea typeface="ＭＳ Ｐゴシック" pitchFamily="-112" charset="-128"/>
                <a:cs typeface="Arial"/>
              </a:defRPr>
            </a:lvl3pPr>
            <a:lvl4pPr marL="1600200" indent="-228600" algn="l" defTabSz="457200" rtl="0" eaLnBrk="1" fontAlgn="base" hangingPunct="1">
              <a:spcBef>
                <a:spcPct val="20000"/>
              </a:spcBef>
              <a:spcAft>
                <a:spcPct val="0"/>
              </a:spcAft>
              <a:buFont typeface="Lucida Grande" charset="0"/>
              <a:buChar char="-"/>
              <a:defRPr sz="1600" kern="1200">
                <a:solidFill>
                  <a:schemeClr val="tx1"/>
                </a:solidFill>
                <a:latin typeface="Arial"/>
                <a:ea typeface="ＭＳ Ｐゴシック" pitchFamily="-112" charset="-128"/>
                <a:cs typeface="Arial"/>
              </a:defRPr>
            </a:lvl4pPr>
            <a:lvl5pPr marL="2057400" indent="-228600" algn="l" defTabSz="457200" rtl="0" eaLnBrk="1" fontAlgn="base" hangingPunct="1">
              <a:spcBef>
                <a:spcPct val="20000"/>
              </a:spcBef>
              <a:spcAft>
                <a:spcPct val="0"/>
              </a:spcAft>
              <a:buFont typeface="Lucida Grande" charset="0"/>
              <a:buChar char="-"/>
              <a:defRPr sz="1600" kern="1200">
                <a:solidFill>
                  <a:schemeClr val="tx1"/>
                </a:solidFill>
                <a:latin typeface="Arial"/>
                <a:ea typeface="ＭＳ Ｐゴシック" pitchFamily="-112"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defTabSz="457189">
              <a:buClrTx/>
              <a:buNone/>
            </a:pPr>
            <a:endParaRPr lang="en-US" sz="1800" i="1" dirty="0">
              <a:solidFill>
                <a:srgbClr val="005799"/>
              </a:solidFill>
              <a:latin typeface="Arial" charset="0"/>
              <a:ea typeface="ＭＳ Ｐゴシック" charset="0"/>
            </a:endParaRPr>
          </a:p>
        </p:txBody>
      </p:sp>
      <p:sp>
        <p:nvSpPr>
          <p:cNvPr id="34" name="Content Placeholder 1"/>
          <p:cNvSpPr txBox="1">
            <a:spLocks/>
          </p:cNvSpPr>
          <p:nvPr/>
        </p:nvSpPr>
        <p:spPr>
          <a:xfrm>
            <a:off x="4542685" y="1035169"/>
            <a:ext cx="3764561" cy="3641622"/>
          </a:xfrm>
          <a:prstGeom prst="rect">
            <a:avLst/>
          </a:prstGeom>
        </p:spPr>
        <p:txBody>
          <a:bodyPr/>
          <a:lstStyle>
            <a:lvl1pPr marL="342900" indent="-342900" algn="l" defTabSz="457200" rtl="0" eaLnBrk="1" fontAlgn="base" hangingPunct="1">
              <a:spcBef>
                <a:spcPct val="20000"/>
              </a:spcBef>
              <a:spcAft>
                <a:spcPct val="0"/>
              </a:spcAft>
              <a:buClr>
                <a:schemeClr val="accent2"/>
              </a:buClr>
              <a:buSzPct val="100000"/>
              <a:buFontTx/>
              <a:buBlip>
                <a:blip r:embed="rId3"/>
              </a:buBlip>
              <a:defRPr sz="2000" b="1" kern="1200">
                <a:solidFill>
                  <a:srgbClr val="0D356A"/>
                </a:solidFill>
                <a:latin typeface="Arial"/>
                <a:ea typeface="ＭＳ Ｐゴシック" pitchFamily="-112" charset="-128"/>
                <a:cs typeface="Arial"/>
              </a:defRPr>
            </a:lvl1pPr>
            <a:lvl2pPr marL="742950" indent="-285750" algn="l" defTabSz="457200" rtl="0" eaLnBrk="1" fontAlgn="base" hangingPunct="1">
              <a:spcBef>
                <a:spcPct val="20000"/>
              </a:spcBef>
              <a:spcAft>
                <a:spcPct val="0"/>
              </a:spcAft>
              <a:buFont typeface="Arial" charset="0"/>
              <a:buChar char="•"/>
              <a:defRPr sz="1600" kern="1200">
                <a:solidFill>
                  <a:schemeClr val="tx1"/>
                </a:solidFill>
                <a:latin typeface="Arial"/>
                <a:ea typeface="ＭＳ Ｐゴシック" pitchFamily="-112" charset="-128"/>
                <a:cs typeface="Arial"/>
              </a:defRPr>
            </a:lvl2pPr>
            <a:lvl3pPr marL="1143000" indent="-228600" algn="l" defTabSz="457200" rtl="0" eaLnBrk="1" fontAlgn="base" hangingPunct="1">
              <a:spcBef>
                <a:spcPct val="20000"/>
              </a:spcBef>
              <a:spcAft>
                <a:spcPct val="0"/>
              </a:spcAft>
              <a:buFont typeface="Lucida Grande" charset="0"/>
              <a:buChar char="-"/>
              <a:defRPr sz="1600" kern="1200">
                <a:solidFill>
                  <a:schemeClr val="tx1"/>
                </a:solidFill>
                <a:latin typeface="Arial"/>
                <a:ea typeface="ＭＳ Ｐゴシック" pitchFamily="-112" charset="-128"/>
                <a:cs typeface="Arial"/>
              </a:defRPr>
            </a:lvl3pPr>
            <a:lvl4pPr marL="1600200" indent="-228600" algn="l" defTabSz="457200" rtl="0" eaLnBrk="1" fontAlgn="base" hangingPunct="1">
              <a:spcBef>
                <a:spcPct val="20000"/>
              </a:spcBef>
              <a:spcAft>
                <a:spcPct val="0"/>
              </a:spcAft>
              <a:buFont typeface="Lucida Grande" charset="0"/>
              <a:buChar char="-"/>
              <a:defRPr sz="1600" kern="1200">
                <a:solidFill>
                  <a:schemeClr val="tx1"/>
                </a:solidFill>
                <a:latin typeface="Arial"/>
                <a:ea typeface="ＭＳ Ｐゴシック" pitchFamily="-112" charset="-128"/>
                <a:cs typeface="Arial"/>
              </a:defRPr>
            </a:lvl4pPr>
            <a:lvl5pPr marL="2057400" indent="-228600" algn="l" defTabSz="457200" rtl="0" eaLnBrk="1" fontAlgn="base" hangingPunct="1">
              <a:spcBef>
                <a:spcPct val="20000"/>
              </a:spcBef>
              <a:spcAft>
                <a:spcPct val="0"/>
              </a:spcAft>
              <a:buFont typeface="Lucida Grande" charset="0"/>
              <a:buChar char="-"/>
              <a:defRPr sz="1600" kern="1200">
                <a:solidFill>
                  <a:schemeClr val="tx1"/>
                </a:solidFill>
                <a:latin typeface="Arial"/>
                <a:ea typeface="ＭＳ Ｐゴシック" pitchFamily="-112"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defTabSz="457189">
              <a:buClrTx/>
              <a:buNone/>
            </a:pPr>
            <a:endParaRPr lang="en-US" sz="1800" i="1" dirty="0">
              <a:solidFill>
                <a:srgbClr val="005799"/>
              </a:solidFill>
              <a:latin typeface="Arial" charset="0"/>
              <a:ea typeface="ＭＳ Ｐゴシック" charset="0"/>
            </a:endParaRPr>
          </a:p>
        </p:txBody>
      </p:sp>
      <p:sp>
        <p:nvSpPr>
          <p:cNvPr id="35" name="Rounded Rectangle 11"/>
          <p:cNvSpPr/>
          <p:nvPr/>
        </p:nvSpPr>
        <p:spPr>
          <a:xfrm>
            <a:off x="824887" y="2453957"/>
            <a:ext cx="3200400" cy="2011680"/>
          </a:xfrm>
          <a:prstGeom prst="roundRect">
            <a:avLst>
              <a:gd name="adj" fmla="val 9563"/>
            </a:avLst>
          </a:prstGeom>
          <a:solidFill>
            <a:schemeClr val="bg1"/>
          </a:solidFill>
          <a:ln w="38100" cmpd="sng">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fontAlgn="base">
              <a:spcBef>
                <a:spcPct val="0"/>
              </a:spcBef>
              <a:spcAft>
                <a:spcPct val="0"/>
              </a:spcAft>
            </a:pPr>
            <a:endParaRPr lang="en-US" sz="1400">
              <a:solidFill>
                <a:prstClr val="white"/>
              </a:solidFill>
              <a:latin typeface="Arial"/>
            </a:endParaRPr>
          </a:p>
        </p:txBody>
      </p:sp>
      <p:sp>
        <p:nvSpPr>
          <p:cNvPr id="37" name="Rounded Rectangle 20"/>
          <p:cNvSpPr/>
          <p:nvPr/>
        </p:nvSpPr>
        <p:spPr>
          <a:xfrm>
            <a:off x="5051507" y="2454689"/>
            <a:ext cx="3200400" cy="2011680"/>
          </a:xfrm>
          <a:prstGeom prst="roundRect">
            <a:avLst>
              <a:gd name="adj" fmla="val 8548"/>
            </a:avLst>
          </a:prstGeom>
          <a:noFill/>
          <a:ln w="38100" cap="flat">
            <a:solidFill>
              <a:schemeClr val="tx2"/>
            </a:solidFill>
            <a:round/>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fontAlgn="base">
              <a:spcBef>
                <a:spcPct val="0"/>
              </a:spcBef>
              <a:spcAft>
                <a:spcPct val="0"/>
              </a:spcAft>
            </a:pPr>
            <a:endParaRPr lang="en-US">
              <a:solidFill>
                <a:prstClr val="white"/>
              </a:solidFill>
              <a:latin typeface="Arial"/>
            </a:endParaRPr>
          </a:p>
        </p:txBody>
      </p:sp>
      <p:sp>
        <p:nvSpPr>
          <p:cNvPr id="36" name="TextBox 35"/>
          <p:cNvSpPr txBox="1"/>
          <p:nvPr/>
        </p:nvSpPr>
        <p:spPr>
          <a:xfrm>
            <a:off x="915804" y="2656545"/>
            <a:ext cx="3034093" cy="1631216"/>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defTabSz="457189"/>
            <a:r>
              <a:rPr lang="en-US" sz="2000" b="1" dirty="0">
                <a:solidFill>
                  <a:schemeClr val="tx1"/>
                </a:solidFill>
                <a:latin typeface="Arial"/>
              </a:rPr>
              <a:t>Description Criteria</a:t>
            </a:r>
            <a:r>
              <a:rPr lang="en-US" sz="2000" dirty="0">
                <a:solidFill>
                  <a:schemeClr val="tx1"/>
                </a:solidFill>
                <a:latin typeface="Arial"/>
              </a:rPr>
              <a:t> </a:t>
            </a:r>
          </a:p>
          <a:p>
            <a:pPr algn="ctr" defTabSz="457189"/>
            <a:r>
              <a:rPr lang="en-US" sz="2000" dirty="0">
                <a:solidFill>
                  <a:schemeClr val="tx1"/>
                </a:solidFill>
                <a:latin typeface="Arial"/>
              </a:rPr>
              <a:t>for Management’s Description of an Entity’s Cybersecurity Risk Management Program</a:t>
            </a:r>
          </a:p>
        </p:txBody>
      </p:sp>
      <p:sp>
        <p:nvSpPr>
          <p:cNvPr id="38" name="TextBox 37"/>
          <p:cNvSpPr txBox="1"/>
          <p:nvPr/>
        </p:nvSpPr>
        <p:spPr>
          <a:xfrm>
            <a:off x="5133553" y="2665777"/>
            <a:ext cx="3045247" cy="1631216"/>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defTabSz="457189">
              <a:spcAft>
                <a:spcPts val="600"/>
              </a:spcAft>
            </a:pPr>
            <a:r>
              <a:rPr lang="en-US" sz="2000" b="1" dirty="0">
                <a:solidFill>
                  <a:schemeClr val="tx1"/>
                </a:solidFill>
                <a:latin typeface="Arial"/>
              </a:rPr>
              <a:t>Trust Services Criteria</a:t>
            </a:r>
            <a:r>
              <a:rPr lang="en-US" sz="2000" dirty="0">
                <a:solidFill>
                  <a:schemeClr val="tx1"/>
                </a:solidFill>
                <a:latin typeface="Arial"/>
              </a:rPr>
              <a:t> for </a:t>
            </a:r>
            <a:r>
              <a:rPr lang="en-US" sz="2000" u="sng" dirty="0">
                <a:solidFill>
                  <a:schemeClr val="tx1"/>
                </a:solidFill>
                <a:latin typeface="Arial"/>
              </a:rPr>
              <a:t>Security</a:t>
            </a:r>
            <a:r>
              <a:rPr lang="en-US" sz="2000" dirty="0">
                <a:solidFill>
                  <a:schemeClr val="tx1"/>
                </a:solidFill>
                <a:latin typeface="Arial"/>
              </a:rPr>
              <a:t>, </a:t>
            </a:r>
            <a:r>
              <a:rPr lang="en-US" sz="2000" u="sng" dirty="0">
                <a:solidFill>
                  <a:schemeClr val="tx1"/>
                </a:solidFill>
                <a:latin typeface="Arial"/>
              </a:rPr>
              <a:t>Availability</a:t>
            </a:r>
            <a:r>
              <a:rPr lang="en-US" sz="2000" dirty="0">
                <a:solidFill>
                  <a:schemeClr val="tx1"/>
                </a:solidFill>
                <a:latin typeface="Arial"/>
              </a:rPr>
              <a:t>, Processing Integrity, </a:t>
            </a:r>
            <a:r>
              <a:rPr lang="en-US" sz="2000" u="sng" dirty="0">
                <a:solidFill>
                  <a:schemeClr val="tx1"/>
                </a:solidFill>
                <a:latin typeface="Arial"/>
              </a:rPr>
              <a:t>Confidentiality</a:t>
            </a:r>
            <a:r>
              <a:rPr lang="en-US" sz="2000" dirty="0">
                <a:solidFill>
                  <a:schemeClr val="tx1"/>
                </a:solidFill>
                <a:latin typeface="Arial"/>
              </a:rPr>
              <a:t> and Privacy</a:t>
            </a:r>
          </a:p>
        </p:txBody>
      </p:sp>
    </p:spTree>
    <p:extLst>
      <p:ext uri="{BB962C8B-B14F-4D97-AF65-F5344CB8AC3E}">
        <p14:creationId xmlns:p14="http://schemas.microsoft.com/office/powerpoint/2010/main" val="24503886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2795101" y="1788216"/>
            <a:ext cx="2074631" cy="1691276"/>
            <a:chOff x="2795101" y="1788216"/>
            <a:chExt cx="2074631" cy="1691276"/>
          </a:xfrm>
        </p:grpSpPr>
        <p:pic>
          <p:nvPicPr>
            <p:cNvPr id="17" name="Picture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95101" y="1788216"/>
              <a:ext cx="2074631" cy="1691276"/>
            </a:xfrm>
            <a:prstGeom prst="rect">
              <a:avLst/>
            </a:prstGeom>
          </p:spPr>
        </p:pic>
        <p:sp>
          <p:nvSpPr>
            <p:cNvPr id="18" name="TextBox 17"/>
            <p:cNvSpPr txBox="1"/>
            <p:nvPr/>
          </p:nvSpPr>
          <p:spPr>
            <a:xfrm>
              <a:off x="3070515" y="2476183"/>
              <a:ext cx="1387232" cy="523220"/>
            </a:xfrm>
            <a:prstGeom prst="rect">
              <a:avLst/>
            </a:prstGeom>
            <a:noFill/>
          </p:spPr>
          <p:txBody>
            <a:bodyPr wrap="square" rtlCol="0">
              <a:spAutoFit/>
            </a:bodyPr>
            <a:lstStyle/>
            <a:p>
              <a:r>
                <a:rPr lang="en-US" sz="1400" dirty="0">
                  <a:solidFill>
                    <a:schemeClr val="bg1"/>
                  </a:solidFill>
                </a:rPr>
                <a:t>Internal systems</a:t>
              </a:r>
            </a:p>
          </p:txBody>
        </p:sp>
      </p:grpSp>
      <p:grpSp>
        <p:nvGrpSpPr>
          <p:cNvPr id="19" name="Group 18"/>
          <p:cNvGrpSpPr/>
          <p:nvPr/>
        </p:nvGrpSpPr>
        <p:grpSpPr>
          <a:xfrm>
            <a:off x="4432746" y="1897758"/>
            <a:ext cx="1853148" cy="1770284"/>
            <a:chOff x="4432746" y="1897758"/>
            <a:chExt cx="1853148" cy="1770284"/>
          </a:xfrm>
        </p:grpSpPr>
        <p:pic>
          <p:nvPicPr>
            <p:cNvPr id="20" name="Picture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32746" y="1897758"/>
              <a:ext cx="1853148" cy="1770284"/>
            </a:xfrm>
            <a:prstGeom prst="rect">
              <a:avLst/>
            </a:prstGeom>
          </p:spPr>
        </p:pic>
        <p:sp>
          <p:nvSpPr>
            <p:cNvPr id="21" name="TextBox 20"/>
            <p:cNvSpPr txBox="1"/>
            <p:nvPr/>
          </p:nvSpPr>
          <p:spPr>
            <a:xfrm>
              <a:off x="4843945" y="2476183"/>
              <a:ext cx="1419354" cy="523220"/>
            </a:xfrm>
            <a:prstGeom prst="rect">
              <a:avLst/>
            </a:prstGeom>
            <a:noFill/>
          </p:spPr>
          <p:txBody>
            <a:bodyPr wrap="square" rtlCol="0">
              <a:spAutoFit/>
            </a:bodyPr>
            <a:lstStyle/>
            <a:p>
              <a:r>
                <a:rPr lang="en-US" sz="1400" dirty="0">
                  <a:solidFill>
                    <a:schemeClr val="bg1"/>
                  </a:solidFill>
                </a:rPr>
                <a:t>Service</a:t>
              </a:r>
              <a:br>
                <a:rPr lang="en-US" sz="1400" dirty="0">
                  <a:solidFill>
                    <a:schemeClr val="bg1"/>
                  </a:solidFill>
                </a:rPr>
              </a:br>
              <a:r>
                <a:rPr lang="en-US" sz="1400" dirty="0">
                  <a:solidFill>
                    <a:schemeClr val="bg1"/>
                  </a:solidFill>
                </a:rPr>
                <a:t>organization 1</a:t>
              </a:r>
            </a:p>
          </p:txBody>
        </p:sp>
      </p:grpSp>
      <p:grpSp>
        <p:nvGrpSpPr>
          <p:cNvPr id="38" name="Group 37"/>
          <p:cNvGrpSpPr/>
          <p:nvPr/>
        </p:nvGrpSpPr>
        <p:grpSpPr>
          <a:xfrm>
            <a:off x="2801730" y="3044684"/>
            <a:ext cx="1834112" cy="1505690"/>
            <a:chOff x="2801730" y="3044684"/>
            <a:chExt cx="1834112" cy="1505690"/>
          </a:xfrm>
        </p:grpSpPr>
        <p:pic>
          <p:nvPicPr>
            <p:cNvPr id="39" name="Picture 3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01730" y="3044684"/>
              <a:ext cx="1834112" cy="1505690"/>
            </a:xfrm>
            <a:prstGeom prst="rect">
              <a:avLst/>
            </a:prstGeom>
          </p:spPr>
        </p:pic>
        <p:sp>
          <p:nvSpPr>
            <p:cNvPr id="40" name="TextBox 39"/>
            <p:cNvSpPr txBox="1"/>
            <p:nvPr/>
          </p:nvSpPr>
          <p:spPr>
            <a:xfrm>
              <a:off x="3070515" y="3680799"/>
              <a:ext cx="1276447" cy="307777"/>
            </a:xfrm>
            <a:prstGeom prst="rect">
              <a:avLst/>
            </a:prstGeom>
            <a:noFill/>
          </p:spPr>
          <p:txBody>
            <a:bodyPr wrap="square" rtlCol="0">
              <a:spAutoFit/>
            </a:bodyPr>
            <a:lstStyle/>
            <a:p>
              <a:r>
                <a:rPr lang="en-US" sz="1400" dirty="0">
                  <a:solidFill>
                    <a:schemeClr val="bg1"/>
                  </a:solidFill>
                </a:rPr>
                <a:t>Vendors</a:t>
              </a:r>
            </a:p>
          </p:txBody>
        </p:sp>
      </p:grpSp>
      <p:grpSp>
        <p:nvGrpSpPr>
          <p:cNvPr id="41" name="Group 40"/>
          <p:cNvGrpSpPr/>
          <p:nvPr/>
        </p:nvGrpSpPr>
        <p:grpSpPr>
          <a:xfrm>
            <a:off x="4200849" y="3209602"/>
            <a:ext cx="2129014" cy="1340772"/>
            <a:chOff x="4200849" y="3209602"/>
            <a:chExt cx="2129014" cy="1340772"/>
          </a:xfrm>
        </p:grpSpPr>
        <p:pic>
          <p:nvPicPr>
            <p:cNvPr id="42" name="Picture 4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200849" y="3209602"/>
              <a:ext cx="2129014" cy="1340772"/>
            </a:xfrm>
            <a:prstGeom prst="rect">
              <a:avLst/>
            </a:prstGeom>
          </p:spPr>
        </p:pic>
        <p:sp>
          <p:nvSpPr>
            <p:cNvPr id="43" name="TextBox 42"/>
            <p:cNvSpPr txBox="1"/>
            <p:nvPr/>
          </p:nvSpPr>
          <p:spPr>
            <a:xfrm>
              <a:off x="4839071" y="3699725"/>
              <a:ext cx="1424227" cy="523220"/>
            </a:xfrm>
            <a:prstGeom prst="rect">
              <a:avLst/>
            </a:prstGeom>
            <a:noFill/>
          </p:spPr>
          <p:txBody>
            <a:bodyPr wrap="square" rtlCol="0">
              <a:spAutoFit/>
            </a:bodyPr>
            <a:lstStyle/>
            <a:p>
              <a:r>
                <a:rPr lang="en-US" sz="1400" dirty="0">
                  <a:solidFill>
                    <a:schemeClr val="bg1"/>
                  </a:solidFill>
                </a:rPr>
                <a:t>Service</a:t>
              </a:r>
              <a:br>
                <a:rPr lang="en-US" sz="1400" dirty="0">
                  <a:solidFill>
                    <a:schemeClr val="bg1"/>
                  </a:solidFill>
                </a:rPr>
              </a:br>
              <a:r>
                <a:rPr lang="en-US" sz="1400" dirty="0">
                  <a:solidFill>
                    <a:schemeClr val="bg1"/>
                  </a:solidFill>
                </a:rPr>
                <a:t>organization 2</a:t>
              </a:r>
            </a:p>
          </p:txBody>
        </p:sp>
      </p:grpSp>
      <p:grpSp>
        <p:nvGrpSpPr>
          <p:cNvPr id="44" name="Group 43"/>
          <p:cNvGrpSpPr/>
          <p:nvPr/>
        </p:nvGrpSpPr>
        <p:grpSpPr>
          <a:xfrm>
            <a:off x="3168276" y="340961"/>
            <a:ext cx="2730763" cy="2939444"/>
            <a:chOff x="3168276" y="340961"/>
            <a:chExt cx="2730763" cy="2939444"/>
          </a:xfrm>
        </p:grpSpPr>
        <p:pic>
          <p:nvPicPr>
            <p:cNvPr id="45" name="Picture 4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168276" y="340961"/>
              <a:ext cx="2730763" cy="1973053"/>
            </a:xfrm>
            <a:prstGeom prst="rect">
              <a:avLst/>
            </a:prstGeom>
          </p:spPr>
        </p:pic>
        <p:pic>
          <p:nvPicPr>
            <p:cNvPr id="46" name="Picture 45"/>
            <p:cNvPicPr>
              <a:picLocks noChangeAspect="1"/>
            </p:cNvPicPr>
            <p:nvPr/>
          </p:nvPicPr>
          <p:blipFill>
            <a:blip r:embed="rId8"/>
            <a:stretch>
              <a:fillRect/>
            </a:stretch>
          </p:blipFill>
          <p:spPr>
            <a:xfrm>
              <a:off x="3445986" y="556671"/>
              <a:ext cx="2257758" cy="2723734"/>
            </a:xfrm>
            <a:prstGeom prst="rect">
              <a:avLst/>
            </a:prstGeom>
          </p:spPr>
        </p:pic>
      </p:grpSp>
    </p:spTree>
    <p:extLst>
      <p:ext uri="{BB962C8B-B14F-4D97-AF65-F5344CB8AC3E}">
        <p14:creationId xmlns:p14="http://schemas.microsoft.com/office/powerpoint/2010/main" val="1141135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2" presetClass="entr" presetSubtype="2" fill="hold" nodeType="click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additive="base">
                                        <p:cTn id="14" dur="1000"/>
                                        <p:tgtEl>
                                          <p:spTgt spid="19"/>
                                        </p:tgtEl>
                                        <p:attrNameLst>
                                          <p:attrName>ppt_x</p:attrName>
                                        </p:attrNameLst>
                                      </p:cBhvr>
                                      <p:tavLst>
                                        <p:tav tm="0">
                                          <p:val>
                                            <p:strVal val="#ppt_x+#ppt_w*1.125000"/>
                                          </p:val>
                                        </p:tav>
                                        <p:tav tm="100000">
                                          <p:val>
                                            <p:strVal val="#ppt_x"/>
                                          </p:val>
                                        </p:tav>
                                      </p:tavLst>
                                    </p:anim>
                                    <p:animEffect transition="in" filter="wipe(left)">
                                      <p:cBhvr>
                                        <p:cTn id="15" dur="1000"/>
                                        <p:tgtEl>
                                          <p:spTgt spid="19"/>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2" fill="hold" nodeType="clickEffect">
                                  <p:stCondLst>
                                    <p:cond delay="0"/>
                                  </p:stCondLst>
                                  <p:childTnLst>
                                    <p:set>
                                      <p:cBhvr>
                                        <p:cTn id="19" dur="1" fill="hold">
                                          <p:stCondLst>
                                            <p:cond delay="0"/>
                                          </p:stCondLst>
                                        </p:cTn>
                                        <p:tgtEl>
                                          <p:spTgt spid="41"/>
                                        </p:tgtEl>
                                        <p:attrNameLst>
                                          <p:attrName>style.visibility</p:attrName>
                                        </p:attrNameLst>
                                      </p:cBhvr>
                                      <p:to>
                                        <p:strVal val="visible"/>
                                      </p:to>
                                    </p:set>
                                    <p:anim calcmode="lin" valueType="num">
                                      <p:cBhvr additive="base">
                                        <p:cTn id="20" dur="1000"/>
                                        <p:tgtEl>
                                          <p:spTgt spid="41"/>
                                        </p:tgtEl>
                                        <p:attrNameLst>
                                          <p:attrName>ppt_x</p:attrName>
                                        </p:attrNameLst>
                                      </p:cBhvr>
                                      <p:tavLst>
                                        <p:tav tm="0">
                                          <p:val>
                                            <p:strVal val="#ppt_x+#ppt_w*1.125000"/>
                                          </p:val>
                                        </p:tav>
                                        <p:tav tm="100000">
                                          <p:val>
                                            <p:strVal val="#ppt_x"/>
                                          </p:val>
                                        </p:tav>
                                      </p:tavLst>
                                    </p:anim>
                                    <p:animEffect transition="in" filter="wipe(left)">
                                      <p:cBhvr>
                                        <p:cTn id="21" dur="1000"/>
                                        <p:tgtEl>
                                          <p:spTgt spid="41"/>
                                        </p:tgtEl>
                                      </p:cBhvr>
                                    </p:animEffect>
                                  </p:childTnLst>
                                </p:cTn>
                              </p:par>
                            </p:childTnLst>
                          </p:cTn>
                        </p:par>
                      </p:childTnLst>
                    </p:cTn>
                  </p:par>
                  <p:par>
                    <p:cTn id="22" fill="hold">
                      <p:stCondLst>
                        <p:cond delay="indefinite"/>
                      </p:stCondLst>
                      <p:childTnLst>
                        <p:par>
                          <p:cTn id="23" fill="hold">
                            <p:stCondLst>
                              <p:cond delay="0"/>
                            </p:stCondLst>
                            <p:childTnLst>
                              <p:par>
                                <p:cTn id="24" presetID="12" presetClass="entr" presetSubtype="4" fill="hold" nodeType="clickEffect">
                                  <p:stCondLst>
                                    <p:cond delay="0"/>
                                  </p:stCondLst>
                                  <p:childTnLst>
                                    <p:set>
                                      <p:cBhvr>
                                        <p:cTn id="25" dur="1" fill="hold">
                                          <p:stCondLst>
                                            <p:cond delay="0"/>
                                          </p:stCondLst>
                                        </p:cTn>
                                        <p:tgtEl>
                                          <p:spTgt spid="38"/>
                                        </p:tgtEl>
                                        <p:attrNameLst>
                                          <p:attrName>style.visibility</p:attrName>
                                        </p:attrNameLst>
                                      </p:cBhvr>
                                      <p:to>
                                        <p:strVal val="visible"/>
                                      </p:to>
                                    </p:set>
                                    <p:anim calcmode="lin" valueType="num">
                                      <p:cBhvr additive="base">
                                        <p:cTn id="26" dur="1000"/>
                                        <p:tgtEl>
                                          <p:spTgt spid="38"/>
                                        </p:tgtEl>
                                        <p:attrNameLst>
                                          <p:attrName>ppt_y</p:attrName>
                                        </p:attrNameLst>
                                      </p:cBhvr>
                                      <p:tavLst>
                                        <p:tav tm="0">
                                          <p:val>
                                            <p:strVal val="#ppt_y+#ppt_h*1.125000"/>
                                          </p:val>
                                        </p:tav>
                                        <p:tav tm="100000">
                                          <p:val>
                                            <p:strVal val="#ppt_y"/>
                                          </p:val>
                                        </p:tav>
                                      </p:tavLst>
                                    </p:anim>
                                    <p:animEffect transition="in" filter="wipe(up)">
                                      <p:cBhvr>
                                        <p:cTn id="27" dur="1000"/>
                                        <p:tgtEl>
                                          <p:spTgt spid="38"/>
                                        </p:tgtEl>
                                      </p:cBhvr>
                                    </p:animEffect>
                                  </p:childTnLst>
                                </p:cTn>
                              </p:par>
                            </p:childTnLst>
                          </p:cTn>
                        </p:par>
                      </p:childTnLst>
                    </p:cTn>
                  </p:par>
                  <p:par>
                    <p:cTn id="28" fill="hold">
                      <p:stCondLst>
                        <p:cond delay="indefinite"/>
                      </p:stCondLst>
                      <p:childTnLst>
                        <p:par>
                          <p:cTn id="29" fill="hold">
                            <p:stCondLst>
                              <p:cond delay="0"/>
                            </p:stCondLst>
                            <p:childTnLst>
                              <p:par>
                                <p:cTn id="30" presetID="47" presetClass="entr" presetSubtype="0" fill="hold" nodeType="clickEffect">
                                  <p:stCondLst>
                                    <p:cond delay="0"/>
                                  </p:stCondLst>
                                  <p:childTnLst>
                                    <p:set>
                                      <p:cBhvr>
                                        <p:cTn id="31" dur="1" fill="hold">
                                          <p:stCondLst>
                                            <p:cond delay="0"/>
                                          </p:stCondLst>
                                        </p:cTn>
                                        <p:tgtEl>
                                          <p:spTgt spid="44"/>
                                        </p:tgtEl>
                                        <p:attrNameLst>
                                          <p:attrName>style.visibility</p:attrName>
                                        </p:attrNameLst>
                                      </p:cBhvr>
                                      <p:to>
                                        <p:strVal val="visible"/>
                                      </p:to>
                                    </p:set>
                                    <p:animEffect transition="in" filter="fade">
                                      <p:cBhvr>
                                        <p:cTn id="32" dur="1000"/>
                                        <p:tgtEl>
                                          <p:spTgt spid="44"/>
                                        </p:tgtEl>
                                      </p:cBhvr>
                                    </p:animEffect>
                                    <p:anim calcmode="lin" valueType="num">
                                      <p:cBhvr>
                                        <p:cTn id="33" dur="1000" fill="hold"/>
                                        <p:tgtEl>
                                          <p:spTgt spid="44"/>
                                        </p:tgtEl>
                                        <p:attrNameLst>
                                          <p:attrName>ppt_x</p:attrName>
                                        </p:attrNameLst>
                                      </p:cBhvr>
                                      <p:tavLst>
                                        <p:tav tm="0">
                                          <p:val>
                                            <p:strVal val="#ppt_x"/>
                                          </p:val>
                                        </p:tav>
                                        <p:tav tm="100000">
                                          <p:val>
                                            <p:strVal val="#ppt_x"/>
                                          </p:val>
                                        </p:tav>
                                      </p:tavLst>
                                    </p:anim>
                                    <p:anim calcmode="lin" valueType="num">
                                      <p:cBhvr>
                                        <p:cTn id="34"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SOC 1</a:t>
            </a:r>
            <a:r>
              <a:rPr lang="en-US" baseline="30000" dirty="0"/>
              <a:t> ®</a:t>
            </a:r>
            <a:r>
              <a:rPr lang="en-US" dirty="0"/>
              <a:t> vs. SOC 2</a:t>
            </a:r>
            <a:r>
              <a:rPr lang="en-US" baseline="30000" dirty="0"/>
              <a:t>®</a:t>
            </a:r>
            <a:r>
              <a:rPr lang="en-US" dirty="0"/>
              <a:t> vs. SOC for Cybersecurity</a:t>
            </a:r>
          </a:p>
        </p:txBody>
      </p:sp>
      <p:sp>
        <p:nvSpPr>
          <p:cNvPr id="3" name="Text Placeholder 2"/>
          <p:cNvSpPr>
            <a:spLocks noGrp="1"/>
          </p:cNvSpPr>
          <p:nvPr>
            <p:ph type="body" sz="quarter" idx="13"/>
          </p:nvPr>
        </p:nvSpPr>
        <p:spPr>
          <a:xfrm>
            <a:off x="457200" y="832885"/>
            <a:ext cx="8228271" cy="3729784"/>
          </a:xfrm>
        </p:spPr>
        <p:txBody>
          <a:bodyPr/>
          <a:lstStyle/>
          <a:p>
            <a:r>
              <a:rPr lang="en-US" sz="1800" dirty="0"/>
              <a:t>System vs. Entity level</a:t>
            </a:r>
          </a:p>
          <a:p>
            <a:pPr>
              <a:lnSpc>
                <a:spcPct val="100000"/>
              </a:lnSpc>
            </a:pPr>
            <a:r>
              <a:rPr lang="en-US" sz="1800" dirty="0"/>
              <a:t>Description Criteria </a:t>
            </a:r>
          </a:p>
          <a:p>
            <a:pPr lvl="1">
              <a:lnSpc>
                <a:spcPct val="100000"/>
              </a:lnSpc>
            </a:pPr>
            <a:r>
              <a:rPr lang="en-US" dirty="0"/>
              <a:t>SOC 1  - AT-C section 320 para. .15</a:t>
            </a:r>
          </a:p>
          <a:p>
            <a:pPr lvl="1">
              <a:lnSpc>
                <a:spcPct val="100000"/>
              </a:lnSpc>
            </a:pPr>
            <a:r>
              <a:rPr lang="en-US" dirty="0"/>
              <a:t>SOC 2 -  Description Criteria for system</a:t>
            </a:r>
          </a:p>
          <a:p>
            <a:pPr lvl="1">
              <a:lnSpc>
                <a:spcPct val="100000"/>
              </a:lnSpc>
            </a:pPr>
            <a:r>
              <a:rPr lang="en-US" dirty="0"/>
              <a:t>Cybersecurity  - Description Criteria for Cybersecurity Risk Management Program</a:t>
            </a:r>
          </a:p>
          <a:p>
            <a:r>
              <a:rPr lang="en-US" sz="1800" dirty="0"/>
              <a:t>Control Criteria</a:t>
            </a:r>
          </a:p>
          <a:p>
            <a:pPr lvl="1">
              <a:lnSpc>
                <a:spcPct val="100000"/>
              </a:lnSpc>
            </a:pPr>
            <a:r>
              <a:rPr lang="en-US" dirty="0"/>
              <a:t>SOC 1  - AT-C section 320 para. .16 &amp;.17</a:t>
            </a:r>
          </a:p>
          <a:p>
            <a:pPr lvl="1">
              <a:lnSpc>
                <a:spcPct val="100000"/>
              </a:lnSpc>
            </a:pPr>
            <a:r>
              <a:rPr lang="en-US" dirty="0"/>
              <a:t>SOC 2  - 2017 TSC</a:t>
            </a:r>
          </a:p>
          <a:p>
            <a:pPr lvl="1">
              <a:lnSpc>
                <a:spcPct val="100000"/>
              </a:lnSpc>
            </a:pPr>
            <a:r>
              <a:rPr lang="en-US" dirty="0"/>
              <a:t>Cybersecurity – 2017 TSC (or other suitable and available criteria) </a:t>
            </a:r>
            <a:endParaRPr lang="en-US" altLang="en-US" sz="1800" dirty="0">
              <a:latin typeface="Arial" panose="020B0604020202020204" pitchFamily="34" charset="0"/>
              <a:ea typeface="ＭＳ Ｐゴシック" panose="020B0600070205080204" pitchFamily="34" charset="-128"/>
              <a:cs typeface="Arial" panose="020B0604020202020204" pitchFamily="34" charset="0"/>
            </a:endParaRPr>
          </a:p>
          <a:p>
            <a:r>
              <a:rPr lang="en-US" altLang="en-US" sz="1800" dirty="0">
                <a:latin typeface="Arial" panose="020B0604020202020204" pitchFamily="34" charset="0"/>
                <a:ea typeface="ＭＳ Ｐゴシック" panose="020B0600070205080204" pitchFamily="34" charset="-128"/>
                <a:cs typeface="Arial" panose="020B0604020202020204" pitchFamily="34" charset="0"/>
              </a:rPr>
              <a:t>General  vs. Restricted Use</a:t>
            </a:r>
          </a:p>
          <a:p>
            <a:r>
              <a:rPr lang="en-US" altLang="en-US" sz="1800" dirty="0">
                <a:latin typeface="Arial" panose="020B0604020202020204" pitchFamily="34" charset="0"/>
                <a:ea typeface="ＭＳ Ｐゴシック" panose="020B0600070205080204" pitchFamily="34" charset="-128"/>
                <a:cs typeface="Arial" panose="020B0604020202020204" pitchFamily="34" charset="0"/>
              </a:rPr>
              <a:t>Attest Guides</a:t>
            </a:r>
          </a:p>
          <a:p>
            <a:pPr lvl="1"/>
            <a:r>
              <a:rPr lang="en-US" dirty="0"/>
              <a:t>SOC 1</a:t>
            </a:r>
            <a:r>
              <a:rPr lang="en-US" baseline="30000" dirty="0"/>
              <a:t> ®</a:t>
            </a:r>
            <a:r>
              <a:rPr lang="en-US" dirty="0"/>
              <a:t> Guide- </a:t>
            </a:r>
            <a:r>
              <a:rPr lang="en-US" i="1" dirty="0"/>
              <a:t>Reporting on  an Examination of Controls at a Service Organization Relevant to  User Entities Internal Control Over Financial Reporting</a:t>
            </a:r>
          </a:p>
          <a:p>
            <a:pPr lvl="1"/>
            <a:r>
              <a:rPr lang="en-US" dirty="0"/>
              <a:t>SOC 2</a:t>
            </a:r>
            <a:r>
              <a:rPr lang="en-US" baseline="30000" dirty="0"/>
              <a:t> ®</a:t>
            </a:r>
            <a:r>
              <a:rPr lang="en-US" dirty="0"/>
              <a:t> Guide-  </a:t>
            </a:r>
            <a:r>
              <a:rPr lang="en-US" i="1" dirty="0"/>
              <a:t>Reporting on an Examination of Controls at a Service Organization Relevant to Security, Availability, Processing Integrity, Confidentiality, or Privacy</a:t>
            </a:r>
            <a:r>
              <a:rPr lang="en-US" dirty="0"/>
              <a:t> </a:t>
            </a:r>
            <a:endParaRPr lang="en-US" i="1" dirty="0"/>
          </a:p>
          <a:p>
            <a:pPr lvl="1"/>
            <a:r>
              <a:rPr lang="en-US" dirty="0"/>
              <a:t>SOC for Cybersecurity Guide -  </a:t>
            </a:r>
            <a:r>
              <a:rPr lang="en-US" i="1" dirty="0"/>
              <a:t>Reporting on an Entity’s  Cybersecurity Risk Management Program and Controls</a:t>
            </a:r>
          </a:p>
          <a:p>
            <a:endParaRPr lang="en-US" dirty="0"/>
          </a:p>
        </p:txBody>
      </p:sp>
    </p:spTree>
    <p:extLst>
      <p:ext uri="{BB962C8B-B14F-4D97-AF65-F5344CB8AC3E}">
        <p14:creationId xmlns:p14="http://schemas.microsoft.com/office/powerpoint/2010/main" val="25033181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90979" y="1666454"/>
            <a:ext cx="3071339" cy="2891900"/>
          </a:xfrm>
        </p:spPr>
        <p:txBody>
          <a:bodyPr>
            <a:normAutofit lnSpcReduction="10000"/>
          </a:bodyPr>
          <a:lstStyle/>
          <a:p>
            <a:pPr marL="0" indent="0" algn="ctr">
              <a:spcAft>
                <a:spcPts val="1800"/>
              </a:spcAft>
              <a:buNone/>
            </a:pPr>
            <a:r>
              <a:rPr lang="en-US" dirty="0"/>
              <a:t>CPA report for customers of manufacturers and distributors to help them better understand cybersecurity risk in their supply chains</a:t>
            </a:r>
          </a:p>
          <a:p>
            <a:pPr marL="0" indent="0" algn="ctr">
              <a:spcAft>
                <a:spcPts val="1800"/>
              </a:spcAft>
              <a:buNone/>
            </a:pPr>
            <a:r>
              <a:rPr lang="en-US" dirty="0"/>
              <a:t>Criteria for Reporting on the Integrity of a Set of Data</a:t>
            </a:r>
          </a:p>
        </p:txBody>
      </p:sp>
      <p:sp>
        <p:nvSpPr>
          <p:cNvPr id="4" name="Title 3"/>
          <p:cNvSpPr>
            <a:spLocks noGrp="1"/>
          </p:cNvSpPr>
          <p:nvPr>
            <p:ph type="title"/>
          </p:nvPr>
        </p:nvSpPr>
        <p:spPr>
          <a:xfrm>
            <a:off x="354251" y="279918"/>
            <a:ext cx="7418149" cy="541176"/>
          </a:xfrm>
        </p:spPr>
        <p:txBody>
          <a:bodyPr vert="horz" lIns="0" tIns="0" rIns="0" bIns="0" rtlCol="0" anchor="b" anchorCtr="0">
            <a:noAutofit/>
          </a:bodyPr>
          <a:lstStyle/>
          <a:p>
            <a:r>
              <a:rPr lang="en-US" b="0" dirty="0">
                <a:solidFill>
                  <a:srgbClr val="72246C"/>
                </a:solidFill>
                <a:latin typeface="Arial" panose="020B0604020202020204" pitchFamily="34" charset="0"/>
                <a:ea typeface="+mj-ea"/>
                <a:cs typeface="Arial" panose="020B0604020202020204" pitchFamily="34" charset="0"/>
              </a:rPr>
              <a:t>What’s Next: Evolving and Expanding </a:t>
            </a:r>
            <a:br>
              <a:rPr lang="en-US" b="0" dirty="0">
                <a:solidFill>
                  <a:srgbClr val="72246C"/>
                </a:solidFill>
                <a:latin typeface="Arial" panose="020B0604020202020204" pitchFamily="34" charset="0"/>
                <a:ea typeface="+mj-ea"/>
                <a:cs typeface="Arial" panose="020B0604020202020204" pitchFamily="34" charset="0"/>
              </a:rPr>
            </a:br>
            <a:r>
              <a:rPr lang="en-US" b="0" dirty="0">
                <a:solidFill>
                  <a:srgbClr val="72246C"/>
                </a:solidFill>
                <a:latin typeface="Arial" panose="020B0604020202020204" pitchFamily="34" charset="0"/>
                <a:ea typeface="+mj-ea"/>
                <a:cs typeface="Arial" panose="020B0604020202020204" pitchFamily="34" charset="0"/>
              </a:rPr>
              <a:t>System and Organization Controls Reporting</a:t>
            </a:r>
          </a:p>
        </p:txBody>
      </p:sp>
      <p:pic>
        <p:nvPicPr>
          <p:cNvPr id="5" name="Content Placeholder 5"/>
          <p:cNvPicPr>
            <a:picLocks noChangeAspect="1"/>
          </p:cNvPicPr>
          <p:nvPr/>
        </p:nvPicPr>
        <p:blipFill>
          <a:blip r:embed="rId3"/>
          <a:stretch>
            <a:fillRect/>
          </a:stretch>
        </p:blipFill>
        <p:spPr>
          <a:xfrm>
            <a:off x="4541616" y="1305863"/>
            <a:ext cx="3694812" cy="3107431"/>
          </a:xfrm>
          <a:prstGeom prst="rect">
            <a:avLst/>
          </a:prstGeom>
        </p:spPr>
      </p:pic>
    </p:spTree>
    <p:extLst>
      <p:ext uri="{BB962C8B-B14F-4D97-AF65-F5344CB8AC3E}">
        <p14:creationId xmlns:p14="http://schemas.microsoft.com/office/powerpoint/2010/main" val="16472068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sp>
        <p:nvSpPr>
          <p:cNvPr id="3" name="Content Placeholder 2"/>
          <p:cNvSpPr>
            <a:spLocks noGrp="1"/>
          </p:cNvSpPr>
          <p:nvPr>
            <p:ph idx="1"/>
          </p:nvPr>
        </p:nvSpPr>
        <p:spPr/>
        <p:txBody>
          <a:bodyPr/>
          <a:lstStyle/>
          <a:p>
            <a:pPr marL="342900" indent="-342900">
              <a:buFont typeface="Wingdings" panose="05000000000000000000" pitchFamily="2" charset="2"/>
              <a:buChar char="ü"/>
            </a:pPr>
            <a:r>
              <a:rPr lang="en-US" sz="2100" dirty="0"/>
              <a:t>Overview of SOC Reporting</a:t>
            </a:r>
          </a:p>
          <a:p>
            <a:pPr marL="342900" indent="-342900">
              <a:buFont typeface="Wingdings" panose="05000000000000000000" pitchFamily="2" charset="2"/>
              <a:buChar char="ü"/>
            </a:pPr>
            <a:r>
              <a:rPr lang="en-US" sz="2100" dirty="0"/>
              <a:t>SOC for Service Organizations</a:t>
            </a:r>
          </a:p>
          <a:p>
            <a:pPr marL="342900" indent="-342900">
              <a:buFont typeface="Wingdings" panose="05000000000000000000" pitchFamily="2" charset="2"/>
              <a:buChar char="ü"/>
            </a:pPr>
            <a:r>
              <a:rPr lang="en-US" sz="2100" dirty="0"/>
              <a:t>SOC for Cybersecurity Service Organization</a:t>
            </a:r>
          </a:p>
          <a:p>
            <a:pPr marL="342900" lvl="3" indent="-342900">
              <a:buFont typeface="Wingdings" panose="05000000000000000000" pitchFamily="2" charset="2"/>
              <a:buChar char="ü"/>
            </a:pPr>
            <a:r>
              <a:rPr lang="en-US" sz="2100" dirty="0"/>
              <a:t>Vendor/Supply Chain</a:t>
            </a:r>
          </a:p>
        </p:txBody>
      </p:sp>
      <p:sp>
        <p:nvSpPr>
          <p:cNvPr id="4" name="Slide Number Placeholder 3"/>
          <p:cNvSpPr>
            <a:spLocks noGrp="1"/>
          </p:cNvSpPr>
          <p:nvPr>
            <p:ph type="sldNum" sz="quarter" idx="4294967295"/>
          </p:nvPr>
        </p:nvSpPr>
        <p:spPr>
          <a:xfrm>
            <a:off x="6553200" y="4889898"/>
            <a:ext cx="2133600" cy="273844"/>
          </a:xfrm>
          <a:prstGeom prst="rect">
            <a:avLst/>
          </a:prstGeom>
        </p:spPr>
        <p:txBody>
          <a:bodyPr/>
          <a:lstStyle/>
          <a:p>
            <a:fld id="{0E62DE50-DFB4-B04F-854B-139192B94604}" type="slidenum">
              <a:rPr lang="en-US" smtClean="0"/>
              <a:pPr/>
              <a:t>2</a:t>
            </a:fld>
            <a:endParaRPr lang="en-US" dirty="0"/>
          </a:p>
        </p:txBody>
      </p:sp>
    </p:spTree>
    <p:extLst>
      <p:ext uri="{BB962C8B-B14F-4D97-AF65-F5344CB8AC3E}">
        <p14:creationId xmlns:p14="http://schemas.microsoft.com/office/powerpoint/2010/main" val="2886920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6DAD425-D741-4B62-BDBA-EFB190A9E608}"/>
              </a:ext>
            </a:extLst>
          </p:cNvPr>
          <p:cNvSpPr>
            <a:spLocks noGrp="1"/>
          </p:cNvSpPr>
          <p:nvPr>
            <p:ph type="title"/>
          </p:nvPr>
        </p:nvSpPr>
        <p:spPr/>
        <p:txBody>
          <a:bodyPr/>
          <a:lstStyle/>
          <a:p>
            <a:r>
              <a:rPr lang="en-US" dirty="0"/>
              <a:t>SOC Reporting—What entering staff should know</a:t>
            </a:r>
          </a:p>
        </p:txBody>
      </p:sp>
    </p:spTree>
    <p:extLst>
      <p:ext uri="{BB962C8B-B14F-4D97-AF65-F5344CB8AC3E}">
        <p14:creationId xmlns:p14="http://schemas.microsoft.com/office/powerpoint/2010/main" val="34576595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033DFD8-72AA-463E-A75B-7903E7852766}"/>
              </a:ext>
            </a:extLst>
          </p:cNvPr>
          <p:cNvSpPr>
            <a:spLocks noGrp="1"/>
          </p:cNvSpPr>
          <p:nvPr>
            <p:ph type="title"/>
          </p:nvPr>
        </p:nvSpPr>
        <p:spPr/>
        <p:txBody>
          <a:bodyPr/>
          <a:lstStyle/>
          <a:p>
            <a:r>
              <a:rPr lang="en-US" dirty="0"/>
              <a:t>Role of the CPA</a:t>
            </a:r>
          </a:p>
        </p:txBody>
      </p:sp>
      <p:pic>
        <p:nvPicPr>
          <p:cNvPr id="52" name="Picture 51">
            <a:extLst>
              <a:ext uri="{FF2B5EF4-FFF2-40B4-BE49-F238E27FC236}">
                <a16:creationId xmlns:a16="http://schemas.microsoft.com/office/drawing/2014/main" id="{5F965EB6-AD05-4174-B4D5-10F46E1E96E9}"/>
              </a:ext>
            </a:extLst>
          </p:cNvPr>
          <p:cNvPicPr>
            <a:picLocks noChangeAspect="1"/>
          </p:cNvPicPr>
          <p:nvPr/>
        </p:nvPicPr>
        <p:blipFill>
          <a:blip r:embed="rId2"/>
          <a:stretch>
            <a:fillRect/>
          </a:stretch>
        </p:blipFill>
        <p:spPr>
          <a:xfrm>
            <a:off x="857170" y="832885"/>
            <a:ext cx="5146317" cy="3884998"/>
          </a:xfrm>
          <a:prstGeom prst="rect">
            <a:avLst/>
          </a:prstGeom>
        </p:spPr>
      </p:pic>
      <p:sp>
        <p:nvSpPr>
          <p:cNvPr id="53" name="Rectangle 52">
            <a:extLst>
              <a:ext uri="{FF2B5EF4-FFF2-40B4-BE49-F238E27FC236}">
                <a16:creationId xmlns:a16="http://schemas.microsoft.com/office/drawing/2014/main" id="{D3BE84F5-996B-4D61-BE9B-359CBAE8A355}"/>
              </a:ext>
            </a:extLst>
          </p:cNvPr>
          <p:cNvSpPr/>
          <p:nvPr/>
        </p:nvSpPr>
        <p:spPr>
          <a:xfrm>
            <a:off x="2286000" y="2248585"/>
            <a:ext cx="4572000" cy="646331"/>
          </a:xfrm>
          <a:prstGeom prst="rect">
            <a:avLst/>
          </a:prstGeom>
        </p:spPr>
        <p:txBody>
          <a:bodyPr>
            <a:spAutoFit/>
          </a:bodyPr>
          <a:lstStyle/>
          <a:p>
            <a:endParaRPr lang="en-US" dirty="0"/>
          </a:p>
          <a:p>
            <a:endParaRPr lang="en-US" dirty="0"/>
          </a:p>
        </p:txBody>
      </p:sp>
    </p:spTree>
    <p:extLst>
      <p:ext uri="{BB962C8B-B14F-4D97-AF65-F5344CB8AC3E}">
        <p14:creationId xmlns:p14="http://schemas.microsoft.com/office/powerpoint/2010/main" val="432180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22F070-16DB-4921-B5E6-7B89937386E9}"/>
              </a:ext>
            </a:extLst>
          </p:cNvPr>
          <p:cNvSpPr>
            <a:spLocks noGrp="1"/>
          </p:cNvSpPr>
          <p:nvPr>
            <p:ph type="title"/>
          </p:nvPr>
        </p:nvSpPr>
        <p:spPr/>
        <p:txBody>
          <a:bodyPr/>
          <a:lstStyle/>
          <a:p>
            <a:r>
              <a:rPr lang="en-US" dirty="0"/>
              <a:t>Audit and Attestation</a:t>
            </a:r>
          </a:p>
        </p:txBody>
      </p:sp>
      <p:sp>
        <p:nvSpPr>
          <p:cNvPr id="3" name="Text Placeholder 2">
            <a:extLst>
              <a:ext uri="{FF2B5EF4-FFF2-40B4-BE49-F238E27FC236}">
                <a16:creationId xmlns:a16="http://schemas.microsoft.com/office/drawing/2014/main" id="{92A00B41-4B22-4069-A17D-ACB524639AEA}"/>
              </a:ext>
            </a:extLst>
          </p:cNvPr>
          <p:cNvSpPr>
            <a:spLocks noGrp="1"/>
          </p:cNvSpPr>
          <p:nvPr>
            <p:ph type="body" sz="quarter" idx="13"/>
          </p:nvPr>
        </p:nvSpPr>
        <p:spPr/>
        <p:txBody>
          <a:bodyPr/>
          <a:lstStyle/>
          <a:p>
            <a:r>
              <a:rPr lang="en-US" dirty="0"/>
              <a:t>Attest</a:t>
            </a:r>
          </a:p>
          <a:p>
            <a:pPr lvl="1"/>
            <a:r>
              <a:rPr lang="en-US" dirty="0"/>
              <a:t>Audit</a:t>
            </a:r>
          </a:p>
          <a:p>
            <a:pPr lvl="1"/>
            <a:r>
              <a:rPr lang="en-US" dirty="0"/>
              <a:t>Attestation</a:t>
            </a:r>
          </a:p>
          <a:p>
            <a:r>
              <a:rPr lang="en-US" dirty="0"/>
              <a:t>Why attestation</a:t>
            </a:r>
          </a:p>
          <a:p>
            <a:pPr lvl="1"/>
            <a:r>
              <a:rPr lang="en-US" dirty="0"/>
              <a:t>Disciplines developed in financial audits are applicable to other subject matters</a:t>
            </a:r>
          </a:p>
          <a:p>
            <a:pPr lvl="1"/>
            <a:r>
              <a:rPr lang="en-US" dirty="0"/>
              <a:t>Disciplines developed in establishing accounting principles are applicable to establishing criteria for other subject matters</a:t>
            </a:r>
          </a:p>
          <a:p>
            <a:pPr lvl="1"/>
            <a:r>
              <a:rPr lang="en-US" dirty="0"/>
              <a:t>Public interest principle</a:t>
            </a:r>
          </a:p>
          <a:p>
            <a:pPr lvl="1"/>
            <a:r>
              <a:rPr lang="en-US" dirty="0"/>
              <a:t>Attestation value proposition</a:t>
            </a:r>
          </a:p>
          <a:p>
            <a:endParaRPr lang="en-US" dirty="0"/>
          </a:p>
        </p:txBody>
      </p:sp>
      <p:sp>
        <p:nvSpPr>
          <p:cNvPr id="4" name="Text Placeholder 3">
            <a:extLst>
              <a:ext uri="{FF2B5EF4-FFF2-40B4-BE49-F238E27FC236}">
                <a16:creationId xmlns:a16="http://schemas.microsoft.com/office/drawing/2014/main" id="{AF9B8573-6246-4C9A-8FB8-3E34BCA54C59}"/>
              </a:ext>
            </a:extLst>
          </p:cNvPr>
          <p:cNvSpPr>
            <a:spLocks noGrp="1"/>
          </p:cNvSpPr>
          <p:nvPr>
            <p:ph type="body" sz="quarter" idx="15"/>
          </p:nvPr>
        </p:nvSpPr>
        <p:spPr/>
        <p:txBody>
          <a:bodyPr/>
          <a:lstStyle/>
          <a:p>
            <a:endParaRPr lang="en-US"/>
          </a:p>
        </p:txBody>
      </p:sp>
    </p:spTree>
    <p:extLst>
      <p:ext uri="{BB962C8B-B14F-4D97-AF65-F5344CB8AC3E}">
        <p14:creationId xmlns:p14="http://schemas.microsoft.com/office/powerpoint/2010/main" val="40669711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B0D2F-1FE6-475D-BC8A-6817B6EB7662}"/>
              </a:ext>
            </a:extLst>
          </p:cNvPr>
          <p:cNvSpPr>
            <a:spLocks noGrp="1"/>
          </p:cNvSpPr>
          <p:nvPr>
            <p:ph type="title"/>
          </p:nvPr>
        </p:nvSpPr>
        <p:spPr/>
        <p:txBody>
          <a:bodyPr/>
          <a:lstStyle/>
          <a:p>
            <a:r>
              <a:rPr lang="en-US" dirty="0"/>
              <a:t>SOC Reporting Framework</a:t>
            </a:r>
          </a:p>
        </p:txBody>
      </p:sp>
      <p:sp>
        <p:nvSpPr>
          <p:cNvPr id="3" name="Text Placeholder 2">
            <a:extLst>
              <a:ext uri="{FF2B5EF4-FFF2-40B4-BE49-F238E27FC236}">
                <a16:creationId xmlns:a16="http://schemas.microsoft.com/office/drawing/2014/main" id="{10C1E917-CE27-4D9E-9001-F90E6B39AD4D}"/>
              </a:ext>
            </a:extLst>
          </p:cNvPr>
          <p:cNvSpPr>
            <a:spLocks noGrp="1"/>
          </p:cNvSpPr>
          <p:nvPr>
            <p:ph type="body" sz="quarter" idx="13"/>
          </p:nvPr>
        </p:nvSpPr>
        <p:spPr/>
        <p:txBody>
          <a:bodyPr/>
          <a:lstStyle/>
          <a:p>
            <a:r>
              <a:rPr lang="en-US" dirty="0"/>
              <a:t>Initially developed as a response to a specific auditor need in 1982</a:t>
            </a:r>
          </a:p>
          <a:p>
            <a:pPr lvl="1"/>
            <a:r>
              <a:rPr lang="en-US" dirty="0"/>
              <a:t>Sharing of processes through service organizations</a:t>
            </a:r>
          </a:p>
          <a:p>
            <a:pPr lvl="1"/>
            <a:r>
              <a:rPr lang="en-US" dirty="0"/>
              <a:t>Need to address these entities when understanding the processes and assessing internal control</a:t>
            </a:r>
          </a:p>
          <a:p>
            <a:r>
              <a:rPr lang="en-US" dirty="0"/>
              <a:t>Other areas of concern regarding service organizations</a:t>
            </a:r>
          </a:p>
          <a:p>
            <a:r>
              <a:rPr lang="en-US" dirty="0"/>
              <a:t>Expanding concerns about the effect of cybersecurity on markets</a:t>
            </a:r>
          </a:p>
          <a:p>
            <a:r>
              <a:rPr lang="en-US" dirty="0"/>
              <a:t>Concerns about cybersecurity in the supply chain</a:t>
            </a:r>
          </a:p>
          <a:p>
            <a:endParaRPr lang="en-US" dirty="0"/>
          </a:p>
        </p:txBody>
      </p:sp>
      <p:sp>
        <p:nvSpPr>
          <p:cNvPr id="4" name="Text Placeholder 3">
            <a:extLst>
              <a:ext uri="{FF2B5EF4-FFF2-40B4-BE49-F238E27FC236}">
                <a16:creationId xmlns:a16="http://schemas.microsoft.com/office/drawing/2014/main" id="{234CA0AD-A248-4F3F-A457-8D2D52560A2F}"/>
              </a:ext>
            </a:extLst>
          </p:cNvPr>
          <p:cNvSpPr>
            <a:spLocks noGrp="1"/>
          </p:cNvSpPr>
          <p:nvPr>
            <p:ph type="body" sz="quarter" idx="15"/>
          </p:nvPr>
        </p:nvSpPr>
        <p:spPr/>
        <p:txBody>
          <a:bodyPr/>
          <a:lstStyle/>
          <a:p>
            <a:endParaRPr lang="en-US"/>
          </a:p>
        </p:txBody>
      </p:sp>
    </p:spTree>
    <p:extLst>
      <p:ext uri="{BB962C8B-B14F-4D97-AF65-F5344CB8AC3E}">
        <p14:creationId xmlns:p14="http://schemas.microsoft.com/office/powerpoint/2010/main" val="27850842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1F8500-ED8A-4BD9-BD69-1ECAE0E44415}"/>
              </a:ext>
            </a:extLst>
          </p:cNvPr>
          <p:cNvSpPr>
            <a:spLocks noGrp="1"/>
          </p:cNvSpPr>
          <p:nvPr>
            <p:ph type="title"/>
          </p:nvPr>
        </p:nvSpPr>
        <p:spPr/>
        <p:txBody>
          <a:bodyPr/>
          <a:lstStyle/>
          <a:p>
            <a:r>
              <a:rPr lang="en-US" dirty="0"/>
              <a:t>Components of a SOC report (information useful for decision making)</a:t>
            </a:r>
            <a:br>
              <a:rPr lang="en-US" dirty="0"/>
            </a:br>
            <a:endParaRPr lang="en-US" dirty="0"/>
          </a:p>
        </p:txBody>
      </p:sp>
      <p:sp>
        <p:nvSpPr>
          <p:cNvPr id="3" name="Text Placeholder 2">
            <a:extLst>
              <a:ext uri="{FF2B5EF4-FFF2-40B4-BE49-F238E27FC236}">
                <a16:creationId xmlns:a16="http://schemas.microsoft.com/office/drawing/2014/main" id="{31E32A17-06C4-4DA4-8018-86937E073680}"/>
              </a:ext>
            </a:extLst>
          </p:cNvPr>
          <p:cNvSpPr>
            <a:spLocks noGrp="1"/>
          </p:cNvSpPr>
          <p:nvPr>
            <p:ph type="body" sz="quarter" idx="13"/>
          </p:nvPr>
        </p:nvSpPr>
        <p:spPr>
          <a:xfrm>
            <a:off x="458529" y="1148668"/>
            <a:ext cx="5943600" cy="3033841"/>
          </a:xfrm>
        </p:spPr>
        <p:txBody>
          <a:bodyPr/>
          <a:lstStyle/>
          <a:p>
            <a:r>
              <a:rPr lang="en-US" dirty="0"/>
              <a:t>Assertion of responsible party</a:t>
            </a:r>
          </a:p>
          <a:p>
            <a:pPr lvl="1"/>
            <a:r>
              <a:rPr lang="en-US" dirty="0"/>
              <a:t>Identification of subject matter</a:t>
            </a:r>
          </a:p>
          <a:p>
            <a:pPr lvl="1"/>
            <a:r>
              <a:rPr lang="en-US" dirty="0"/>
              <a:t>Identification of criteria (includes objectives)</a:t>
            </a:r>
          </a:p>
          <a:p>
            <a:r>
              <a:rPr lang="en-US" dirty="0"/>
              <a:t>Practitioner’s opinion</a:t>
            </a:r>
          </a:p>
          <a:p>
            <a:r>
              <a:rPr lang="en-US" dirty="0"/>
              <a:t>Description of system (SOC 1, SOC 2, SOC for Cybersecurity, SOC for Supply Chain)</a:t>
            </a:r>
          </a:p>
          <a:p>
            <a:r>
              <a:rPr lang="en-US" dirty="0"/>
              <a:t>Description of practitioner’s tests performed and results of tests (SOC 1, SOC 2, SOC for Supply Chain)</a:t>
            </a:r>
          </a:p>
          <a:p>
            <a:endParaRPr lang="en-US" dirty="0"/>
          </a:p>
        </p:txBody>
      </p:sp>
      <p:sp>
        <p:nvSpPr>
          <p:cNvPr id="4" name="Text Placeholder 3">
            <a:extLst>
              <a:ext uri="{FF2B5EF4-FFF2-40B4-BE49-F238E27FC236}">
                <a16:creationId xmlns:a16="http://schemas.microsoft.com/office/drawing/2014/main" id="{D5ACB360-4A12-40D2-AD10-86E636A915AE}"/>
              </a:ext>
            </a:extLst>
          </p:cNvPr>
          <p:cNvSpPr>
            <a:spLocks noGrp="1"/>
          </p:cNvSpPr>
          <p:nvPr>
            <p:ph type="body" sz="quarter" idx="15"/>
          </p:nvPr>
        </p:nvSpPr>
        <p:spPr/>
        <p:txBody>
          <a:bodyPr/>
          <a:lstStyle/>
          <a:p>
            <a:endParaRPr lang="en-US"/>
          </a:p>
        </p:txBody>
      </p:sp>
    </p:spTree>
    <p:extLst>
      <p:ext uri="{BB962C8B-B14F-4D97-AF65-F5344CB8AC3E}">
        <p14:creationId xmlns:p14="http://schemas.microsoft.com/office/powerpoint/2010/main" val="35326019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B47556-F175-4C6D-BCC4-FBC978A1BDAB}"/>
              </a:ext>
            </a:extLst>
          </p:cNvPr>
          <p:cNvSpPr>
            <a:spLocks noGrp="1"/>
          </p:cNvSpPr>
          <p:nvPr>
            <p:ph type="title"/>
          </p:nvPr>
        </p:nvSpPr>
        <p:spPr/>
        <p:txBody>
          <a:bodyPr/>
          <a:lstStyle/>
          <a:p>
            <a:r>
              <a:rPr lang="en-US" dirty="0"/>
              <a:t>Foundational Knowledge—attestation standards</a:t>
            </a:r>
          </a:p>
        </p:txBody>
      </p:sp>
      <p:sp>
        <p:nvSpPr>
          <p:cNvPr id="5" name="Text Placeholder 4">
            <a:extLst>
              <a:ext uri="{FF2B5EF4-FFF2-40B4-BE49-F238E27FC236}">
                <a16:creationId xmlns:a16="http://schemas.microsoft.com/office/drawing/2014/main" id="{638E3319-CC88-4564-B4E5-E5FD60884374}"/>
              </a:ext>
            </a:extLst>
          </p:cNvPr>
          <p:cNvSpPr>
            <a:spLocks noGrp="1"/>
          </p:cNvSpPr>
          <p:nvPr>
            <p:ph type="body" sz="quarter" idx="13"/>
          </p:nvPr>
        </p:nvSpPr>
        <p:spPr/>
        <p:txBody>
          <a:bodyPr/>
          <a:lstStyle/>
          <a:p>
            <a:pPr>
              <a:spcAft>
                <a:spcPts val="600"/>
              </a:spcAft>
            </a:pPr>
            <a:r>
              <a:rPr lang="en-US" dirty="0"/>
              <a:t>Structure</a:t>
            </a:r>
          </a:p>
          <a:p>
            <a:pPr lvl="1">
              <a:spcAft>
                <a:spcPts val="600"/>
              </a:spcAft>
            </a:pPr>
            <a:r>
              <a:rPr lang="en-US" dirty="0"/>
              <a:t>Requirements and application guidance</a:t>
            </a:r>
          </a:p>
          <a:p>
            <a:pPr>
              <a:spcAft>
                <a:spcPts val="600"/>
              </a:spcAft>
            </a:pPr>
            <a:r>
              <a:rPr lang="en-US" dirty="0"/>
              <a:t>Relevant Sections</a:t>
            </a:r>
          </a:p>
          <a:p>
            <a:pPr lvl="1">
              <a:spcAft>
                <a:spcPts val="600"/>
              </a:spcAft>
            </a:pPr>
            <a:r>
              <a:rPr lang="en-US" dirty="0"/>
              <a:t>100 Common Concepts</a:t>
            </a:r>
          </a:p>
          <a:p>
            <a:pPr lvl="1">
              <a:spcAft>
                <a:spcPts val="600"/>
              </a:spcAft>
            </a:pPr>
            <a:r>
              <a:rPr lang="en-US" dirty="0"/>
              <a:t>105 Concepts common to All Attestation Engagements</a:t>
            </a:r>
          </a:p>
          <a:p>
            <a:pPr lvl="1">
              <a:spcAft>
                <a:spcPts val="600"/>
              </a:spcAft>
            </a:pPr>
            <a:r>
              <a:rPr lang="en-US" dirty="0"/>
              <a:t>200 Level of Service</a:t>
            </a:r>
          </a:p>
          <a:p>
            <a:pPr lvl="1">
              <a:spcAft>
                <a:spcPts val="600"/>
              </a:spcAft>
            </a:pPr>
            <a:r>
              <a:rPr lang="en-US" dirty="0"/>
              <a:t>205 Examination Engagements</a:t>
            </a:r>
          </a:p>
          <a:p>
            <a:pPr lvl="1">
              <a:spcAft>
                <a:spcPts val="600"/>
              </a:spcAft>
            </a:pPr>
            <a:r>
              <a:rPr lang="en-US" dirty="0"/>
              <a:t>300 Subject Matter</a:t>
            </a:r>
          </a:p>
          <a:p>
            <a:pPr lvl="1">
              <a:spcAft>
                <a:spcPts val="600"/>
              </a:spcAft>
            </a:pPr>
            <a:r>
              <a:rPr lang="en-US" dirty="0"/>
              <a:t>320 Reporting on an Examination of Controls at a Service Organization Relevant to User Entities ICFR</a:t>
            </a:r>
          </a:p>
          <a:p>
            <a:endParaRPr lang="en-US" dirty="0"/>
          </a:p>
        </p:txBody>
      </p:sp>
    </p:spTree>
    <p:extLst>
      <p:ext uri="{BB962C8B-B14F-4D97-AF65-F5344CB8AC3E}">
        <p14:creationId xmlns:p14="http://schemas.microsoft.com/office/powerpoint/2010/main" val="8991663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155398-307B-473F-94B4-0AD5C2E9294B}"/>
              </a:ext>
            </a:extLst>
          </p:cNvPr>
          <p:cNvSpPr>
            <a:spLocks noGrp="1"/>
          </p:cNvSpPr>
          <p:nvPr>
            <p:ph type="title"/>
          </p:nvPr>
        </p:nvSpPr>
        <p:spPr/>
        <p:txBody>
          <a:bodyPr/>
          <a:lstStyle/>
          <a:p>
            <a:r>
              <a:rPr lang="en-US" dirty="0"/>
              <a:t>Foundational Knowledge—attestation standards </a:t>
            </a:r>
            <a:br>
              <a:rPr lang="en-US" u="sng" dirty="0"/>
            </a:br>
            <a:r>
              <a:rPr lang="en-US" u="sng" dirty="0"/>
              <a:t>(continued)</a:t>
            </a:r>
          </a:p>
        </p:txBody>
      </p:sp>
      <p:sp>
        <p:nvSpPr>
          <p:cNvPr id="5" name="Text Placeholder 4">
            <a:extLst>
              <a:ext uri="{FF2B5EF4-FFF2-40B4-BE49-F238E27FC236}">
                <a16:creationId xmlns:a16="http://schemas.microsoft.com/office/drawing/2014/main" id="{4DEE10CD-DEF5-4D4F-B100-290E9FC85F42}"/>
              </a:ext>
            </a:extLst>
          </p:cNvPr>
          <p:cNvSpPr>
            <a:spLocks noGrp="1"/>
          </p:cNvSpPr>
          <p:nvPr>
            <p:ph type="body" sz="quarter" idx="13"/>
          </p:nvPr>
        </p:nvSpPr>
        <p:spPr>
          <a:xfrm>
            <a:off x="458528" y="1125997"/>
            <a:ext cx="6079431" cy="3056512"/>
          </a:xfrm>
        </p:spPr>
        <p:txBody>
          <a:bodyPr/>
          <a:lstStyle/>
          <a:p>
            <a:pPr>
              <a:spcAft>
                <a:spcPts val="600"/>
              </a:spcAft>
            </a:pPr>
            <a:r>
              <a:rPr lang="en-US" sz="1400" dirty="0">
                <a:cs typeface="Calibri" panose="020F0502020204030204" pitchFamily="34" charset="0"/>
              </a:rPr>
              <a:t>Preconditions</a:t>
            </a:r>
          </a:p>
          <a:p>
            <a:pPr lvl="1">
              <a:spcAft>
                <a:spcPts val="600"/>
              </a:spcAft>
            </a:pPr>
            <a:r>
              <a:rPr lang="en-US" sz="1400" dirty="0">
                <a:cs typeface="Calibri" panose="020F0502020204030204" pitchFamily="34" charset="0"/>
              </a:rPr>
              <a:t>Responsible party</a:t>
            </a:r>
          </a:p>
          <a:p>
            <a:pPr lvl="1">
              <a:spcAft>
                <a:spcPts val="600"/>
              </a:spcAft>
            </a:pPr>
            <a:r>
              <a:rPr lang="en-US" sz="1400" dirty="0">
                <a:cs typeface="Calibri" panose="020F0502020204030204" pitchFamily="34" charset="0"/>
              </a:rPr>
              <a:t>Appropriate subject matter</a:t>
            </a:r>
          </a:p>
          <a:p>
            <a:pPr lvl="1">
              <a:spcAft>
                <a:spcPts val="600"/>
              </a:spcAft>
            </a:pPr>
            <a:r>
              <a:rPr lang="en-US" sz="1400" dirty="0">
                <a:cs typeface="Calibri" panose="020F0502020204030204" pitchFamily="34" charset="0"/>
              </a:rPr>
              <a:t>Suitable criteria that are available to report users</a:t>
            </a:r>
          </a:p>
          <a:p>
            <a:pPr lvl="1">
              <a:spcAft>
                <a:spcPts val="600"/>
              </a:spcAft>
            </a:pPr>
            <a:r>
              <a:rPr lang="en-US" sz="1400" dirty="0">
                <a:cs typeface="Calibri" panose="020F0502020204030204" pitchFamily="34" charset="0"/>
              </a:rPr>
              <a:t>Ability to obtain sufficient appropriate evidence</a:t>
            </a:r>
          </a:p>
          <a:p>
            <a:pPr lvl="1">
              <a:spcAft>
                <a:spcPts val="600"/>
              </a:spcAft>
            </a:pPr>
            <a:r>
              <a:rPr lang="en-US" sz="1400" dirty="0">
                <a:cs typeface="Calibri" panose="020F0502020204030204" pitchFamily="34" charset="0"/>
              </a:rPr>
              <a:t>Form of opinion in an appropriate form</a:t>
            </a:r>
          </a:p>
          <a:p>
            <a:pPr lvl="1">
              <a:spcAft>
                <a:spcPts val="600"/>
              </a:spcAft>
            </a:pPr>
            <a:r>
              <a:rPr lang="en-US" sz="1400" dirty="0">
                <a:cs typeface="Calibri" panose="020F0502020204030204" pitchFamily="34" charset="0"/>
              </a:rPr>
              <a:t>Ethical requirements can be met (independence)</a:t>
            </a:r>
          </a:p>
          <a:p>
            <a:pPr lvl="2">
              <a:spcAft>
                <a:spcPts val="600"/>
              </a:spcAft>
            </a:pPr>
            <a:r>
              <a:rPr lang="en-US" sz="1400" dirty="0">
                <a:cs typeface="Calibri" panose="020F0502020204030204" pitchFamily="34" charset="0"/>
              </a:rPr>
              <a:t>Note independence differs slightly from financial audit independence</a:t>
            </a:r>
          </a:p>
          <a:p>
            <a:pPr lvl="1">
              <a:spcAft>
                <a:spcPts val="600"/>
              </a:spcAft>
            </a:pPr>
            <a:r>
              <a:rPr lang="en-US" sz="1400" dirty="0">
                <a:cs typeface="Calibri" panose="020F0502020204030204" pitchFamily="34" charset="0"/>
              </a:rPr>
              <a:t>Team, collectively, has the appropriate competence and capabilities</a:t>
            </a:r>
          </a:p>
          <a:p>
            <a:pPr lvl="1">
              <a:spcAft>
                <a:spcPts val="600"/>
              </a:spcAft>
            </a:pPr>
            <a:r>
              <a:rPr lang="en-US" sz="1400" dirty="0">
                <a:cs typeface="Calibri" panose="020F0502020204030204" pitchFamily="34" charset="0"/>
              </a:rPr>
              <a:t>Reach a common understanding with engaging party</a:t>
            </a:r>
          </a:p>
          <a:p>
            <a:endParaRPr lang="en-US" dirty="0"/>
          </a:p>
        </p:txBody>
      </p:sp>
    </p:spTree>
    <p:extLst>
      <p:ext uri="{BB962C8B-B14F-4D97-AF65-F5344CB8AC3E}">
        <p14:creationId xmlns:p14="http://schemas.microsoft.com/office/powerpoint/2010/main" val="20969617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AA3B5-DE48-4736-8393-9E7C2235B5B9}"/>
              </a:ext>
            </a:extLst>
          </p:cNvPr>
          <p:cNvSpPr>
            <a:spLocks noGrp="1"/>
          </p:cNvSpPr>
          <p:nvPr>
            <p:ph type="title"/>
          </p:nvPr>
        </p:nvSpPr>
        <p:spPr/>
        <p:txBody>
          <a:bodyPr/>
          <a:lstStyle/>
          <a:p>
            <a:r>
              <a:rPr lang="en-US" dirty="0"/>
              <a:t>Foundational Knowledge—COSO Framework</a:t>
            </a:r>
          </a:p>
        </p:txBody>
      </p:sp>
      <p:sp>
        <p:nvSpPr>
          <p:cNvPr id="3" name="Text Placeholder 2">
            <a:extLst>
              <a:ext uri="{FF2B5EF4-FFF2-40B4-BE49-F238E27FC236}">
                <a16:creationId xmlns:a16="http://schemas.microsoft.com/office/drawing/2014/main" id="{4299BDD0-C019-4F2E-AA8F-7541A246929F}"/>
              </a:ext>
            </a:extLst>
          </p:cNvPr>
          <p:cNvSpPr>
            <a:spLocks noGrp="1"/>
          </p:cNvSpPr>
          <p:nvPr>
            <p:ph type="body" sz="quarter" idx="13"/>
          </p:nvPr>
        </p:nvSpPr>
        <p:spPr/>
        <p:txBody>
          <a:bodyPr/>
          <a:lstStyle/>
          <a:p>
            <a:pPr>
              <a:spcAft>
                <a:spcPts val="600"/>
              </a:spcAft>
            </a:pPr>
            <a:r>
              <a:rPr lang="en-US" dirty="0">
                <a:cs typeface="Calibri" panose="020F0502020204030204" pitchFamily="34" charset="0"/>
              </a:rPr>
              <a:t>Categories of objectives</a:t>
            </a:r>
          </a:p>
          <a:p>
            <a:pPr lvl="1">
              <a:spcAft>
                <a:spcPts val="600"/>
              </a:spcAft>
            </a:pPr>
            <a:r>
              <a:rPr lang="en-US" dirty="0">
                <a:cs typeface="Calibri" panose="020F0502020204030204" pitchFamily="34" charset="0"/>
              </a:rPr>
              <a:t>Other than SOC 1 reports, SOC reporting relate primarily to operational and compliance objectives </a:t>
            </a:r>
          </a:p>
          <a:p>
            <a:pPr lvl="1">
              <a:spcAft>
                <a:spcPts val="600"/>
              </a:spcAft>
            </a:pPr>
            <a:r>
              <a:rPr lang="en-US" dirty="0">
                <a:cs typeface="Calibri" panose="020F0502020204030204" pitchFamily="34" charset="0"/>
              </a:rPr>
              <a:t>Components of internal control</a:t>
            </a:r>
          </a:p>
          <a:p>
            <a:pPr>
              <a:spcAft>
                <a:spcPts val="600"/>
              </a:spcAft>
            </a:pPr>
            <a:r>
              <a:rPr lang="en-US" dirty="0">
                <a:cs typeface="Calibri" panose="020F0502020204030204" pitchFamily="34" charset="0"/>
              </a:rPr>
              <a:t>Principal 6: Entity objectives</a:t>
            </a:r>
          </a:p>
          <a:p>
            <a:pPr lvl="1">
              <a:spcAft>
                <a:spcPts val="600"/>
              </a:spcAft>
            </a:pPr>
            <a:r>
              <a:rPr lang="en-US" dirty="0">
                <a:cs typeface="Calibri" panose="020F0502020204030204" pitchFamily="34" charset="0"/>
              </a:rPr>
              <a:t>In financial reporting, objectives are well understood</a:t>
            </a:r>
          </a:p>
          <a:p>
            <a:pPr lvl="1">
              <a:spcAft>
                <a:spcPts val="600"/>
              </a:spcAft>
            </a:pPr>
            <a:r>
              <a:rPr lang="en-US" dirty="0">
                <a:cs typeface="Calibri" panose="020F0502020204030204" pitchFamily="34" charset="0"/>
              </a:rPr>
              <a:t>In SOC reporting</a:t>
            </a:r>
          </a:p>
          <a:p>
            <a:pPr lvl="2">
              <a:spcAft>
                <a:spcPts val="600"/>
              </a:spcAft>
            </a:pPr>
            <a:r>
              <a:rPr lang="en-US" dirty="0">
                <a:cs typeface="Calibri" panose="020F0502020204030204" pitchFamily="34" charset="0"/>
              </a:rPr>
              <a:t>SOC 1: User entities financial statement assertions and ICFR</a:t>
            </a:r>
          </a:p>
          <a:p>
            <a:pPr lvl="2">
              <a:spcAft>
                <a:spcPts val="600"/>
              </a:spcAft>
            </a:pPr>
            <a:r>
              <a:rPr lang="en-US" dirty="0">
                <a:cs typeface="Calibri" panose="020F0502020204030204" pitchFamily="34" charset="0"/>
              </a:rPr>
              <a:t>SOC 2: Service organization’s service commitments and system requirements</a:t>
            </a:r>
          </a:p>
          <a:p>
            <a:pPr lvl="2">
              <a:spcAft>
                <a:spcPts val="600"/>
              </a:spcAft>
            </a:pPr>
            <a:r>
              <a:rPr lang="en-US" dirty="0">
                <a:cs typeface="Calibri" panose="020F0502020204030204" pitchFamily="34" charset="0"/>
              </a:rPr>
              <a:t>SOC for Cybersecurity: Entity’s cybersecurity objectives derived from its business objectives</a:t>
            </a:r>
          </a:p>
          <a:p>
            <a:pPr lvl="2">
              <a:spcAft>
                <a:spcPts val="600"/>
              </a:spcAft>
            </a:pPr>
            <a:r>
              <a:rPr lang="en-US" dirty="0">
                <a:cs typeface="Calibri" panose="020F0502020204030204" pitchFamily="34" charset="0"/>
              </a:rPr>
              <a:t>SOC for Supply Chain: System objectives </a:t>
            </a:r>
          </a:p>
          <a:p>
            <a:endParaRPr lang="en-US" dirty="0"/>
          </a:p>
        </p:txBody>
      </p:sp>
      <p:sp>
        <p:nvSpPr>
          <p:cNvPr id="4" name="Text Placeholder 3">
            <a:extLst>
              <a:ext uri="{FF2B5EF4-FFF2-40B4-BE49-F238E27FC236}">
                <a16:creationId xmlns:a16="http://schemas.microsoft.com/office/drawing/2014/main" id="{BAB571DE-A9EB-418E-A4CB-BD7723E9E650}"/>
              </a:ext>
            </a:extLst>
          </p:cNvPr>
          <p:cNvSpPr>
            <a:spLocks noGrp="1"/>
          </p:cNvSpPr>
          <p:nvPr>
            <p:ph type="body" sz="quarter" idx="15"/>
          </p:nvPr>
        </p:nvSpPr>
        <p:spPr/>
        <p:txBody>
          <a:bodyPr/>
          <a:lstStyle/>
          <a:p>
            <a:endParaRPr lang="en-US"/>
          </a:p>
        </p:txBody>
      </p:sp>
    </p:spTree>
    <p:extLst>
      <p:ext uri="{BB962C8B-B14F-4D97-AF65-F5344CB8AC3E}">
        <p14:creationId xmlns:p14="http://schemas.microsoft.com/office/powerpoint/2010/main" val="25561722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09995A-6100-4F29-8155-D390DA9EB6D7}"/>
              </a:ext>
            </a:extLst>
          </p:cNvPr>
          <p:cNvSpPr>
            <a:spLocks noGrp="1"/>
          </p:cNvSpPr>
          <p:nvPr>
            <p:ph type="title"/>
          </p:nvPr>
        </p:nvSpPr>
        <p:spPr/>
        <p:txBody>
          <a:bodyPr/>
          <a:lstStyle/>
          <a:p>
            <a:r>
              <a:rPr lang="en-US" dirty="0"/>
              <a:t>Foundational Knowledge—COSO Framework</a:t>
            </a:r>
            <a:br>
              <a:rPr lang="en-US" dirty="0"/>
            </a:br>
            <a:r>
              <a:rPr lang="en-US" dirty="0"/>
              <a:t>(Continued)</a:t>
            </a:r>
          </a:p>
        </p:txBody>
      </p:sp>
      <p:sp>
        <p:nvSpPr>
          <p:cNvPr id="5" name="Text Placeholder 4">
            <a:extLst>
              <a:ext uri="{FF2B5EF4-FFF2-40B4-BE49-F238E27FC236}">
                <a16:creationId xmlns:a16="http://schemas.microsoft.com/office/drawing/2014/main" id="{A01D1BE6-F669-432C-A7E2-2528A518FE42}"/>
              </a:ext>
            </a:extLst>
          </p:cNvPr>
          <p:cNvSpPr>
            <a:spLocks noGrp="1"/>
          </p:cNvSpPr>
          <p:nvPr>
            <p:ph type="body" sz="quarter" idx="13"/>
          </p:nvPr>
        </p:nvSpPr>
        <p:spPr>
          <a:xfrm>
            <a:off x="458528" y="1141111"/>
            <a:ext cx="6079431" cy="3041398"/>
          </a:xfrm>
        </p:spPr>
        <p:txBody>
          <a:bodyPr/>
          <a:lstStyle/>
          <a:p>
            <a:pPr>
              <a:spcAft>
                <a:spcPts val="600"/>
              </a:spcAft>
            </a:pPr>
            <a:r>
              <a:rPr lang="en-US" dirty="0">
                <a:cs typeface="Calibri" panose="020F0502020204030204" pitchFamily="34" charset="0"/>
              </a:rPr>
              <a:t>Identifying risks to the achievement of the entity’s objectives </a:t>
            </a:r>
          </a:p>
          <a:p>
            <a:pPr>
              <a:spcAft>
                <a:spcPts val="600"/>
              </a:spcAft>
            </a:pPr>
            <a:r>
              <a:rPr lang="en-US" dirty="0">
                <a:cs typeface="Calibri" panose="020F0502020204030204" pitchFamily="34" charset="0"/>
              </a:rPr>
              <a:t>Control activities</a:t>
            </a:r>
          </a:p>
          <a:p>
            <a:pPr lvl="1">
              <a:spcAft>
                <a:spcPts val="600"/>
              </a:spcAft>
            </a:pPr>
            <a:r>
              <a:rPr lang="en-US" dirty="0">
                <a:cs typeface="Calibri" panose="020F0502020204030204" pitchFamily="34" charset="0"/>
              </a:rPr>
              <a:t>Principle 10: Selecting and developing control activities to mitigate the risks to acceptable levels</a:t>
            </a:r>
          </a:p>
          <a:p>
            <a:pPr lvl="1">
              <a:spcAft>
                <a:spcPts val="600"/>
              </a:spcAft>
            </a:pPr>
            <a:r>
              <a:rPr lang="en-US" dirty="0">
                <a:cs typeface="Calibri" panose="020F0502020204030204" pitchFamily="34" charset="0"/>
              </a:rPr>
              <a:t>Principle 12: Deployment of control activities</a:t>
            </a:r>
          </a:p>
          <a:p>
            <a:pPr lvl="2">
              <a:spcAft>
                <a:spcPts val="600"/>
              </a:spcAft>
            </a:pPr>
            <a:r>
              <a:rPr lang="en-US" dirty="0">
                <a:cs typeface="Calibri" panose="020F0502020204030204" pitchFamily="34" charset="0"/>
              </a:rPr>
              <a:t>Trust services criteria that supplement Principle 12</a:t>
            </a:r>
          </a:p>
          <a:p>
            <a:pPr>
              <a:spcAft>
                <a:spcPts val="600"/>
              </a:spcAft>
            </a:pPr>
            <a:r>
              <a:rPr lang="en-US" dirty="0">
                <a:cs typeface="Calibri" panose="020F0502020204030204" pitchFamily="34" charset="0"/>
              </a:rPr>
              <a:t>Purpose of points of focus</a:t>
            </a:r>
          </a:p>
          <a:p>
            <a:pPr>
              <a:spcAft>
                <a:spcPts val="600"/>
              </a:spcAft>
            </a:pPr>
            <a:r>
              <a:rPr lang="en-US" dirty="0">
                <a:cs typeface="Calibri" panose="020F0502020204030204" pitchFamily="34" charset="0"/>
              </a:rPr>
              <a:t>Evaluation frameworks vs. process frameworks vs. control frameworks</a:t>
            </a:r>
          </a:p>
          <a:p>
            <a:endParaRPr lang="en-US" dirty="0"/>
          </a:p>
        </p:txBody>
      </p:sp>
    </p:spTree>
    <p:extLst>
      <p:ext uri="{BB962C8B-B14F-4D97-AF65-F5344CB8AC3E}">
        <p14:creationId xmlns:p14="http://schemas.microsoft.com/office/powerpoint/2010/main" val="4439531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3A8B92-16B2-4AFD-82A3-CBD9AB4AF3F0}"/>
              </a:ext>
            </a:extLst>
          </p:cNvPr>
          <p:cNvSpPr>
            <a:spLocks noGrp="1"/>
          </p:cNvSpPr>
          <p:nvPr>
            <p:ph type="title"/>
          </p:nvPr>
        </p:nvSpPr>
        <p:spPr/>
        <p:txBody>
          <a:bodyPr/>
          <a:lstStyle/>
          <a:p>
            <a:r>
              <a:rPr lang="en-US" dirty="0"/>
              <a:t>Foundational Knowledge—Process Analysis</a:t>
            </a:r>
          </a:p>
        </p:txBody>
      </p:sp>
      <p:sp>
        <p:nvSpPr>
          <p:cNvPr id="3" name="Text Placeholder 2">
            <a:extLst>
              <a:ext uri="{FF2B5EF4-FFF2-40B4-BE49-F238E27FC236}">
                <a16:creationId xmlns:a16="http://schemas.microsoft.com/office/drawing/2014/main" id="{FE16F1BA-D930-4705-B8AC-C217B0043B71}"/>
              </a:ext>
            </a:extLst>
          </p:cNvPr>
          <p:cNvSpPr>
            <a:spLocks noGrp="1"/>
          </p:cNvSpPr>
          <p:nvPr>
            <p:ph type="body" sz="quarter" idx="13"/>
          </p:nvPr>
        </p:nvSpPr>
        <p:spPr/>
        <p:txBody>
          <a:bodyPr/>
          <a:lstStyle/>
          <a:p>
            <a:pPr>
              <a:spcAft>
                <a:spcPts val="600"/>
              </a:spcAft>
            </a:pPr>
            <a:r>
              <a:rPr lang="en-US" sz="1600" dirty="0">
                <a:cs typeface="Calibri" panose="020F0502020204030204" pitchFamily="34" charset="0"/>
              </a:rPr>
              <a:t>Process documentation (flowcharting, narratives, etc.)</a:t>
            </a:r>
          </a:p>
          <a:p>
            <a:pPr>
              <a:spcAft>
                <a:spcPts val="600"/>
              </a:spcAft>
            </a:pPr>
            <a:r>
              <a:rPr lang="en-US" sz="1600" dirty="0">
                <a:cs typeface="Calibri" panose="020F0502020204030204" pitchFamily="34" charset="0"/>
              </a:rPr>
              <a:t>Evaluation of the operation of a process against its design</a:t>
            </a:r>
          </a:p>
          <a:p>
            <a:pPr>
              <a:spcAft>
                <a:spcPts val="600"/>
              </a:spcAft>
            </a:pPr>
            <a:r>
              <a:rPr lang="en-US" sz="1600" dirty="0">
                <a:cs typeface="Calibri" panose="020F0502020204030204" pitchFamily="34" charset="0"/>
              </a:rPr>
              <a:t>Identification of risks</a:t>
            </a:r>
          </a:p>
          <a:p>
            <a:pPr lvl="1">
              <a:spcAft>
                <a:spcPts val="600"/>
              </a:spcAft>
            </a:pPr>
            <a:r>
              <a:rPr lang="en-US" sz="1600" dirty="0">
                <a:cs typeface="Calibri" panose="020F0502020204030204" pitchFamily="34" charset="0"/>
              </a:rPr>
              <a:t>Threats</a:t>
            </a:r>
          </a:p>
          <a:p>
            <a:pPr lvl="1">
              <a:spcAft>
                <a:spcPts val="600"/>
              </a:spcAft>
            </a:pPr>
            <a:r>
              <a:rPr lang="en-US" sz="1600" dirty="0">
                <a:cs typeface="Calibri" panose="020F0502020204030204" pitchFamily="34" charset="0"/>
              </a:rPr>
              <a:t>Vulnerabilities</a:t>
            </a:r>
          </a:p>
          <a:p>
            <a:pPr lvl="1">
              <a:spcAft>
                <a:spcPts val="600"/>
              </a:spcAft>
            </a:pPr>
            <a:r>
              <a:rPr lang="en-US" sz="1600" dirty="0">
                <a:cs typeface="Calibri" panose="020F0502020204030204" pitchFamily="34" charset="0"/>
              </a:rPr>
              <a:t>Likelihood and magnitude</a:t>
            </a:r>
          </a:p>
          <a:p>
            <a:pPr>
              <a:spcAft>
                <a:spcPts val="600"/>
              </a:spcAft>
            </a:pPr>
            <a:r>
              <a:rPr lang="en-US" sz="1600" dirty="0">
                <a:cs typeface="Calibri" panose="020F0502020204030204" pitchFamily="34" charset="0"/>
              </a:rPr>
              <a:t>Design and evaluation of controls</a:t>
            </a:r>
          </a:p>
          <a:p>
            <a:pPr>
              <a:spcAft>
                <a:spcPts val="600"/>
              </a:spcAft>
            </a:pPr>
            <a:endParaRPr lang="en-US" dirty="0">
              <a:latin typeface="Calibri" panose="020F0502020204030204" pitchFamily="34" charset="0"/>
              <a:cs typeface="Calibri" panose="020F0502020204030204" pitchFamily="34" charset="0"/>
            </a:endParaRPr>
          </a:p>
        </p:txBody>
      </p:sp>
      <p:sp>
        <p:nvSpPr>
          <p:cNvPr id="4" name="Text Placeholder 3">
            <a:extLst>
              <a:ext uri="{FF2B5EF4-FFF2-40B4-BE49-F238E27FC236}">
                <a16:creationId xmlns:a16="http://schemas.microsoft.com/office/drawing/2014/main" id="{E0B1FC62-109D-4056-9758-688D5F79935E}"/>
              </a:ext>
            </a:extLst>
          </p:cNvPr>
          <p:cNvSpPr>
            <a:spLocks noGrp="1"/>
          </p:cNvSpPr>
          <p:nvPr>
            <p:ph type="body" sz="quarter" idx="15"/>
          </p:nvPr>
        </p:nvSpPr>
        <p:spPr/>
        <p:txBody>
          <a:bodyPr/>
          <a:lstStyle/>
          <a:p>
            <a:endParaRPr lang="en-US"/>
          </a:p>
        </p:txBody>
      </p:sp>
    </p:spTree>
    <p:extLst>
      <p:ext uri="{BB962C8B-B14F-4D97-AF65-F5344CB8AC3E}">
        <p14:creationId xmlns:p14="http://schemas.microsoft.com/office/powerpoint/2010/main" val="10385251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7" name="Straight Connector 76"/>
          <p:cNvCxnSpPr/>
          <p:nvPr/>
        </p:nvCxnSpPr>
        <p:spPr>
          <a:xfrm>
            <a:off x="1122218" y="1591725"/>
            <a:ext cx="6534521" cy="0"/>
          </a:xfrm>
          <a:prstGeom prst="line">
            <a:avLst/>
          </a:prstGeom>
          <a:ln w="127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75" name="Straight Connector 74"/>
          <p:cNvCxnSpPr/>
          <p:nvPr/>
        </p:nvCxnSpPr>
        <p:spPr>
          <a:xfrm>
            <a:off x="1169349" y="2286385"/>
            <a:ext cx="6487390" cy="0"/>
          </a:xfrm>
          <a:prstGeom prst="line">
            <a:avLst/>
          </a:prstGeom>
          <a:ln w="127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96" name="Straight Connector 95"/>
          <p:cNvCxnSpPr/>
          <p:nvPr/>
        </p:nvCxnSpPr>
        <p:spPr>
          <a:xfrm flipV="1">
            <a:off x="637207" y="3598230"/>
            <a:ext cx="7542935" cy="25195"/>
          </a:xfrm>
          <a:prstGeom prst="line">
            <a:avLst/>
          </a:prstGeom>
          <a:ln w="127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111" name="Rectangle 110"/>
          <p:cNvSpPr/>
          <p:nvPr/>
        </p:nvSpPr>
        <p:spPr>
          <a:xfrm>
            <a:off x="7044929" y="2847767"/>
            <a:ext cx="1293452" cy="151391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5" name="Rectangle 114"/>
          <p:cNvSpPr/>
          <p:nvPr/>
        </p:nvSpPr>
        <p:spPr>
          <a:xfrm>
            <a:off x="7185236" y="2620716"/>
            <a:ext cx="622998" cy="680489"/>
          </a:xfrm>
          <a:prstGeom prst="rect">
            <a:avLst/>
          </a:prstGeom>
          <a:solidFill>
            <a:schemeClr val="tx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80" name="Straight Connector 79"/>
          <p:cNvCxnSpPr/>
          <p:nvPr/>
        </p:nvCxnSpPr>
        <p:spPr>
          <a:xfrm>
            <a:off x="1179122" y="2286385"/>
            <a:ext cx="0" cy="617301"/>
          </a:xfrm>
          <a:prstGeom prst="line">
            <a:avLst/>
          </a:prstGeom>
          <a:ln w="127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4" name="Footer Placeholder 3"/>
          <p:cNvSpPr>
            <a:spLocks noGrp="1"/>
          </p:cNvSpPr>
          <p:nvPr>
            <p:ph type="ftr" sz="quarter" idx="11"/>
          </p:nvPr>
        </p:nvSpPr>
        <p:spPr/>
        <p:txBody>
          <a:bodyPr/>
          <a:lstStyle/>
          <a:p>
            <a:r>
              <a:rPr lang="en-US" dirty="0"/>
              <a:t>Brand name and presentation title</a:t>
            </a:r>
          </a:p>
        </p:txBody>
      </p:sp>
      <p:sp>
        <p:nvSpPr>
          <p:cNvPr id="26" name="Rectangle 25"/>
          <p:cNvSpPr/>
          <p:nvPr/>
        </p:nvSpPr>
        <p:spPr>
          <a:xfrm>
            <a:off x="457200" y="1148751"/>
            <a:ext cx="1276597" cy="944646"/>
          </a:xfrm>
          <a:prstGeom prst="rect">
            <a:avLst/>
          </a:prstGeom>
          <a:solidFill>
            <a:srgbClr val="2265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7" name="TextBox 26"/>
          <p:cNvSpPr txBox="1"/>
          <p:nvPr/>
        </p:nvSpPr>
        <p:spPr>
          <a:xfrm>
            <a:off x="510639" y="1304243"/>
            <a:ext cx="1223158" cy="723275"/>
          </a:xfrm>
          <a:prstGeom prst="rect">
            <a:avLst/>
          </a:prstGeom>
          <a:noFill/>
          <a:effectLst/>
        </p:spPr>
        <p:txBody>
          <a:bodyPr wrap="square" rtlCol="0">
            <a:spAutoFit/>
          </a:bodyPr>
          <a:lstStyle/>
          <a:p>
            <a:pPr lvl="0"/>
            <a:r>
              <a:rPr lang="en-US" sz="900" b="1" dirty="0">
                <a:solidFill>
                  <a:schemeClr val="bg1"/>
                </a:solidFill>
              </a:rPr>
              <a:t>SAS 3</a:t>
            </a:r>
          </a:p>
          <a:p>
            <a:pPr lvl="0"/>
            <a:r>
              <a:rPr lang="en-US" sz="800" i="1" dirty="0">
                <a:solidFill>
                  <a:schemeClr val="bg1"/>
                </a:solidFill>
              </a:rPr>
              <a:t>The Effects of EDP</a:t>
            </a:r>
            <a:br>
              <a:rPr lang="en-US" sz="800" i="1" dirty="0">
                <a:solidFill>
                  <a:schemeClr val="bg1"/>
                </a:solidFill>
              </a:rPr>
            </a:br>
            <a:r>
              <a:rPr lang="en-US" sz="800" i="1" dirty="0">
                <a:solidFill>
                  <a:schemeClr val="bg1"/>
                </a:solidFill>
              </a:rPr>
              <a:t>on the Auditor’s Study And Evaluation of Internal Control</a:t>
            </a:r>
          </a:p>
        </p:txBody>
      </p:sp>
      <p:sp>
        <p:nvSpPr>
          <p:cNvPr id="44" name="Rectangle 43"/>
          <p:cNvSpPr/>
          <p:nvPr/>
        </p:nvSpPr>
        <p:spPr>
          <a:xfrm>
            <a:off x="504331" y="2847765"/>
            <a:ext cx="1276597" cy="1498789"/>
          </a:xfrm>
          <a:prstGeom prst="rect">
            <a:avLst/>
          </a:prstGeom>
          <a:solidFill>
            <a:srgbClr val="2265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5" name="TextBox 44"/>
          <p:cNvSpPr txBox="1"/>
          <p:nvPr/>
        </p:nvSpPr>
        <p:spPr>
          <a:xfrm>
            <a:off x="557770" y="3304639"/>
            <a:ext cx="1223158" cy="600164"/>
          </a:xfrm>
          <a:prstGeom prst="rect">
            <a:avLst/>
          </a:prstGeom>
          <a:noFill/>
          <a:effectLst/>
        </p:spPr>
        <p:txBody>
          <a:bodyPr wrap="square" rtlCol="0">
            <a:spAutoFit/>
          </a:bodyPr>
          <a:lstStyle/>
          <a:p>
            <a:pPr lvl="0"/>
            <a:r>
              <a:rPr lang="en-US" sz="900" b="1" dirty="0">
                <a:solidFill>
                  <a:schemeClr val="bg1"/>
                </a:solidFill>
              </a:rPr>
              <a:t>SSAE 16</a:t>
            </a:r>
          </a:p>
          <a:p>
            <a:pPr lvl="0"/>
            <a:r>
              <a:rPr lang="en-US" sz="800" i="1" dirty="0">
                <a:solidFill>
                  <a:schemeClr val="bg1"/>
                </a:solidFill>
              </a:rPr>
              <a:t>Reporting on Controls at a Service Organization</a:t>
            </a:r>
          </a:p>
        </p:txBody>
      </p:sp>
      <p:sp>
        <p:nvSpPr>
          <p:cNvPr id="46" name="Rectangle 45"/>
          <p:cNvSpPr/>
          <p:nvPr/>
        </p:nvSpPr>
        <p:spPr>
          <a:xfrm>
            <a:off x="1913914" y="2847766"/>
            <a:ext cx="3529597" cy="1507041"/>
          </a:xfrm>
          <a:prstGeom prst="rect">
            <a:avLst/>
          </a:prstGeom>
          <a:solidFill>
            <a:srgbClr val="2265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7" name="TextBox 46"/>
          <p:cNvSpPr txBox="1"/>
          <p:nvPr/>
        </p:nvSpPr>
        <p:spPr>
          <a:xfrm>
            <a:off x="1967353" y="3030918"/>
            <a:ext cx="1223158" cy="1092607"/>
          </a:xfrm>
          <a:prstGeom prst="rect">
            <a:avLst/>
          </a:prstGeom>
          <a:noFill/>
          <a:effectLst/>
        </p:spPr>
        <p:txBody>
          <a:bodyPr wrap="square" rtlCol="0">
            <a:spAutoFit/>
          </a:bodyPr>
          <a:lstStyle/>
          <a:p>
            <a:pPr lvl="0"/>
            <a:r>
              <a:rPr lang="en-US" sz="900" b="1" dirty="0">
                <a:solidFill>
                  <a:schemeClr val="bg1"/>
                </a:solidFill>
              </a:rPr>
              <a:t>SOC 1</a:t>
            </a:r>
            <a:r>
              <a:rPr lang="en-US" sz="900" b="1" baseline="30000" dirty="0">
                <a:solidFill>
                  <a:schemeClr val="bg1"/>
                </a:solidFill>
              </a:rPr>
              <a:t>®</a:t>
            </a:r>
          </a:p>
          <a:p>
            <a:pPr lvl="0"/>
            <a:r>
              <a:rPr lang="en-US" sz="800" i="1" dirty="0">
                <a:solidFill>
                  <a:schemeClr val="bg1"/>
                </a:solidFill>
              </a:rPr>
              <a:t>Reporting on Controls at a Service Organization Relevant to User Entities’ Internal Control Over Financial Reporting Guide</a:t>
            </a:r>
          </a:p>
        </p:txBody>
      </p:sp>
      <p:sp>
        <p:nvSpPr>
          <p:cNvPr id="50" name="TextBox 49"/>
          <p:cNvSpPr txBox="1"/>
          <p:nvPr/>
        </p:nvSpPr>
        <p:spPr>
          <a:xfrm>
            <a:off x="3182664" y="3030918"/>
            <a:ext cx="1264774" cy="1215717"/>
          </a:xfrm>
          <a:prstGeom prst="rect">
            <a:avLst/>
          </a:prstGeom>
          <a:noFill/>
          <a:effectLst/>
        </p:spPr>
        <p:txBody>
          <a:bodyPr wrap="square" rtlCol="0">
            <a:spAutoFit/>
          </a:bodyPr>
          <a:lstStyle/>
          <a:p>
            <a:pPr lvl="0"/>
            <a:r>
              <a:rPr lang="en-US" sz="900" b="1" dirty="0">
                <a:solidFill>
                  <a:schemeClr val="bg1"/>
                </a:solidFill>
              </a:rPr>
              <a:t>SOC 2</a:t>
            </a:r>
            <a:r>
              <a:rPr lang="en-US" sz="900" b="1" baseline="30000" dirty="0">
                <a:solidFill>
                  <a:schemeClr val="bg1"/>
                </a:solidFill>
              </a:rPr>
              <a:t>®</a:t>
            </a:r>
          </a:p>
          <a:p>
            <a:pPr lvl="0"/>
            <a:r>
              <a:rPr lang="en-US" sz="800" i="1" dirty="0">
                <a:solidFill>
                  <a:schemeClr val="bg1"/>
                </a:solidFill>
              </a:rPr>
              <a:t>Reporting on Controls at a Service Organization Relevant</a:t>
            </a:r>
            <a:br>
              <a:rPr lang="en-US" sz="800" i="1" dirty="0">
                <a:solidFill>
                  <a:schemeClr val="bg1"/>
                </a:solidFill>
              </a:rPr>
            </a:br>
            <a:r>
              <a:rPr lang="en-US" sz="800" i="1" dirty="0">
                <a:solidFill>
                  <a:schemeClr val="bg1"/>
                </a:solidFill>
              </a:rPr>
              <a:t>To Security, Availability, Processing Integrity, Confidentiality, or Privacy Guide</a:t>
            </a:r>
          </a:p>
        </p:txBody>
      </p:sp>
      <p:sp>
        <p:nvSpPr>
          <p:cNvPr id="51" name="TextBox 50"/>
          <p:cNvSpPr txBox="1"/>
          <p:nvPr/>
        </p:nvSpPr>
        <p:spPr>
          <a:xfrm>
            <a:off x="4386107" y="3030918"/>
            <a:ext cx="1223158" cy="600164"/>
          </a:xfrm>
          <a:prstGeom prst="rect">
            <a:avLst/>
          </a:prstGeom>
          <a:noFill/>
          <a:effectLst/>
        </p:spPr>
        <p:txBody>
          <a:bodyPr wrap="square" rtlCol="0">
            <a:spAutoFit/>
          </a:bodyPr>
          <a:lstStyle/>
          <a:p>
            <a:pPr lvl="0"/>
            <a:r>
              <a:rPr lang="en-US" sz="900" b="1" dirty="0">
                <a:solidFill>
                  <a:schemeClr val="bg1"/>
                </a:solidFill>
              </a:rPr>
              <a:t>SOC 3</a:t>
            </a:r>
            <a:r>
              <a:rPr lang="en-US" sz="900" b="1" baseline="30000" dirty="0">
                <a:solidFill>
                  <a:schemeClr val="bg1"/>
                </a:solidFill>
              </a:rPr>
              <a:t>®</a:t>
            </a:r>
          </a:p>
          <a:p>
            <a:pPr lvl="0"/>
            <a:r>
              <a:rPr lang="en-US" sz="800" i="1" dirty="0">
                <a:solidFill>
                  <a:schemeClr val="bg1"/>
                </a:solidFill>
              </a:rPr>
              <a:t>Trust Services</a:t>
            </a:r>
          </a:p>
          <a:p>
            <a:pPr lvl="0"/>
            <a:r>
              <a:rPr lang="en-US" sz="800" i="1" dirty="0">
                <a:solidFill>
                  <a:schemeClr val="bg1"/>
                </a:solidFill>
              </a:rPr>
              <a:t>Report for Service Organizations</a:t>
            </a:r>
          </a:p>
        </p:txBody>
      </p:sp>
      <p:sp>
        <p:nvSpPr>
          <p:cNvPr id="52" name="Title 1"/>
          <p:cNvSpPr>
            <a:spLocks noGrp="1"/>
          </p:cNvSpPr>
          <p:nvPr>
            <p:ph type="title"/>
          </p:nvPr>
        </p:nvSpPr>
        <p:spPr>
          <a:xfrm>
            <a:off x="458528" y="399587"/>
            <a:ext cx="6254787" cy="375918"/>
          </a:xfrm>
        </p:spPr>
        <p:txBody>
          <a:bodyPr/>
          <a:lstStyle/>
          <a:p>
            <a:r>
              <a:rPr lang="en-US" dirty="0"/>
              <a:t>History of auditing IT controls</a:t>
            </a:r>
          </a:p>
        </p:txBody>
      </p:sp>
      <p:grpSp>
        <p:nvGrpSpPr>
          <p:cNvPr id="55" name="Group 54"/>
          <p:cNvGrpSpPr/>
          <p:nvPr/>
        </p:nvGrpSpPr>
        <p:grpSpPr>
          <a:xfrm>
            <a:off x="574025" y="920846"/>
            <a:ext cx="484847" cy="365760"/>
            <a:chOff x="6971938" y="996992"/>
            <a:chExt cx="484847" cy="365760"/>
          </a:xfrm>
        </p:grpSpPr>
        <p:sp>
          <p:nvSpPr>
            <p:cNvPr id="53" name="Oval 52"/>
            <p:cNvSpPr/>
            <p:nvPr/>
          </p:nvSpPr>
          <p:spPr>
            <a:xfrm>
              <a:off x="7020232" y="996992"/>
              <a:ext cx="365760" cy="365760"/>
            </a:xfrm>
            <a:prstGeom prst="ellipse">
              <a:avLst/>
            </a:prstGeom>
            <a:solidFill>
              <a:schemeClr val="tx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4" name="TextBox 53"/>
            <p:cNvSpPr txBox="1"/>
            <p:nvPr/>
          </p:nvSpPr>
          <p:spPr>
            <a:xfrm>
              <a:off x="6971938" y="1055408"/>
              <a:ext cx="484847" cy="246221"/>
            </a:xfrm>
            <a:prstGeom prst="rect">
              <a:avLst/>
            </a:prstGeom>
            <a:noFill/>
          </p:spPr>
          <p:txBody>
            <a:bodyPr wrap="square" rtlCol="0">
              <a:spAutoFit/>
            </a:bodyPr>
            <a:lstStyle/>
            <a:p>
              <a:r>
                <a:rPr lang="en-US" sz="1000" b="1" dirty="0">
                  <a:solidFill>
                    <a:schemeClr val="bg1"/>
                  </a:solidFill>
                </a:rPr>
                <a:t>1974</a:t>
              </a:r>
            </a:p>
          </p:txBody>
        </p:sp>
      </p:grpSp>
      <p:grpSp>
        <p:nvGrpSpPr>
          <p:cNvPr id="3" name="Group 2"/>
          <p:cNvGrpSpPr/>
          <p:nvPr/>
        </p:nvGrpSpPr>
        <p:grpSpPr>
          <a:xfrm>
            <a:off x="1881415" y="920846"/>
            <a:ext cx="1276597" cy="1172551"/>
            <a:chOff x="1949736" y="920846"/>
            <a:chExt cx="1276597" cy="1172551"/>
          </a:xfrm>
        </p:grpSpPr>
        <p:sp>
          <p:nvSpPr>
            <p:cNvPr id="34" name="Rectangle 33"/>
            <p:cNvSpPr/>
            <p:nvPr/>
          </p:nvSpPr>
          <p:spPr>
            <a:xfrm>
              <a:off x="1949736" y="1148751"/>
              <a:ext cx="1276597" cy="944646"/>
            </a:xfrm>
            <a:prstGeom prst="rect">
              <a:avLst/>
            </a:prstGeom>
            <a:solidFill>
              <a:srgbClr val="2265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5" name="TextBox 34"/>
            <p:cNvSpPr txBox="1"/>
            <p:nvPr/>
          </p:nvSpPr>
          <p:spPr>
            <a:xfrm>
              <a:off x="2003175" y="1304243"/>
              <a:ext cx="1223158" cy="723275"/>
            </a:xfrm>
            <a:prstGeom prst="rect">
              <a:avLst/>
            </a:prstGeom>
            <a:noFill/>
            <a:effectLst/>
          </p:spPr>
          <p:txBody>
            <a:bodyPr wrap="square" rtlCol="0">
              <a:spAutoFit/>
            </a:bodyPr>
            <a:lstStyle/>
            <a:p>
              <a:pPr lvl="0"/>
              <a:r>
                <a:rPr lang="en-US" sz="900" b="1" dirty="0">
                  <a:solidFill>
                    <a:schemeClr val="bg1"/>
                  </a:solidFill>
                </a:rPr>
                <a:t>SAS 44</a:t>
              </a:r>
            </a:p>
            <a:p>
              <a:pPr lvl="0"/>
              <a:r>
                <a:rPr lang="en-US" sz="800" i="1" dirty="0">
                  <a:solidFill>
                    <a:schemeClr val="bg1"/>
                  </a:solidFill>
                </a:rPr>
                <a:t>Special-Purpose Reports on Internal Accounting Control at Service Organizations</a:t>
              </a:r>
            </a:p>
          </p:txBody>
        </p:sp>
        <p:grpSp>
          <p:nvGrpSpPr>
            <p:cNvPr id="56" name="Group 55"/>
            <p:cNvGrpSpPr/>
            <p:nvPr/>
          </p:nvGrpSpPr>
          <p:grpSpPr>
            <a:xfrm>
              <a:off x="2038163" y="920846"/>
              <a:ext cx="484847" cy="365760"/>
              <a:chOff x="6971938" y="996992"/>
              <a:chExt cx="484847" cy="365760"/>
            </a:xfrm>
          </p:grpSpPr>
          <p:sp>
            <p:nvSpPr>
              <p:cNvPr id="57" name="Oval 56"/>
              <p:cNvSpPr/>
              <p:nvPr/>
            </p:nvSpPr>
            <p:spPr>
              <a:xfrm>
                <a:off x="7020232" y="996992"/>
                <a:ext cx="365760" cy="365760"/>
              </a:xfrm>
              <a:prstGeom prst="ellipse">
                <a:avLst/>
              </a:prstGeom>
              <a:solidFill>
                <a:schemeClr val="tx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8" name="TextBox 57"/>
              <p:cNvSpPr txBox="1"/>
              <p:nvPr/>
            </p:nvSpPr>
            <p:spPr>
              <a:xfrm>
                <a:off x="6971938" y="1055408"/>
                <a:ext cx="484847" cy="246221"/>
              </a:xfrm>
              <a:prstGeom prst="rect">
                <a:avLst/>
              </a:prstGeom>
              <a:noFill/>
            </p:spPr>
            <p:txBody>
              <a:bodyPr wrap="square" rtlCol="0">
                <a:spAutoFit/>
              </a:bodyPr>
              <a:lstStyle/>
              <a:p>
                <a:r>
                  <a:rPr lang="en-US" sz="1000" b="1" dirty="0">
                    <a:solidFill>
                      <a:schemeClr val="bg1"/>
                    </a:solidFill>
                  </a:rPr>
                  <a:t>1982</a:t>
                </a:r>
              </a:p>
            </p:txBody>
          </p:sp>
        </p:grpSp>
      </p:grpSp>
      <p:grpSp>
        <p:nvGrpSpPr>
          <p:cNvPr id="5" name="Group 4"/>
          <p:cNvGrpSpPr/>
          <p:nvPr/>
        </p:nvGrpSpPr>
        <p:grpSpPr>
          <a:xfrm>
            <a:off x="3310791" y="920846"/>
            <a:ext cx="1276597" cy="1172551"/>
            <a:chOff x="3406877" y="920846"/>
            <a:chExt cx="1276597" cy="1172551"/>
          </a:xfrm>
        </p:grpSpPr>
        <p:sp>
          <p:nvSpPr>
            <p:cNvPr id="36" name="Rectangle 35"/>
            <p:cNvSpPr/>
            <p:nvPr/>
          </p:nvSpPr>
          <p:spPr>
            <a:xfrm>
              <a:off x="3406877" y="1148751"/>
              <a:ext cx="1276597" cy="944646"/>
            </a:xfrm>
            <a:prstGeom prst="rect">
              <a:avLst/>
            </a:prstGeom>
            <a:solidFill>
              <a:srgbClr val="2265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7" name="TextBox 36"/>
            <p:cNvSpPr txBox="1"/>
            <p:nvPr/>
          </p:nvSpPr>
          <p:spPr>
            <a:xfrm>
              <a:off x="3460316" y="1384883"/>
              <a:ext cx="1223158" cy="353943"/>
            </a:xfrm>
            <a:prstGeom prst="rect">
              <a:avLst/>
            </a:prstGeom>
            <a:noFill/>
            <a:effectLst/>
          </p:spPr>
          <p:txBody>
            <a:bodyPr wrap="square" rtlCol="0">
              <a:spAutoFit/>
            </a:bodyPr>
            <a:lstStyle/>
            <a:p>
              <a:pPr lvl="0"/>
              <a:r>
                <a:rPr lang="en-US" sz="900" b="1" dirty="0">
                  <a:solidFill>
                    <a:schemeClr val="bg1"/>
                  </a:solidFill>
                </a:rPr>
                <a:t>SAS 70</a:t>
              </a:r>
            </a:p>
            <a:p>
              <a:pPr lvl="0"/>
              <a:r>
                <a:rPr lang="en-US" sz="800" i="1" dirty="0">
                  <a:solidFill>
                    <a:schemeClr val="bg1"/>
                  </a:solidFill>
                </a:rPr>
                <a:t>Service organizations</a:t>
              </a:r>
            </a:p>
          </p:txBody>
        </p:sp>
        <p:grpSp>
          <p:nvGrpSpPr>
            <p:cNvPr id="59" name="Group 58"/>
            <p:cNvGrpSpPr/>
            <p:nvPr/>
          </p:nvGrpSpPr>
          <p:grpSpPr>
            <a:xfrm>
              <a:off x="3503398" y="920846"/>
              <a:ext cx="484847" cy="365760"/>
              <a:chOff x="6971938" y="996992"/>
              <a:chExt cx="484847" cy="365760"/>
            </a:xfrm>
          </p:grpSpPr>
          <p:sp>
            <p:nvSpPr>
              <p:cNvPr id="60" name="Oval 59"/>
              <p:cNvSpPr/>
              <p:nvPr/>
            </p:nvSpPr>
            <p:spPr>
              <a:xfrm>
                <a:off x="7020232" y="996992"/>
                <a:ext cx="365760" cy="365760"/>
              </a:xfrm>
              <a:prstGeom prst="ellipse">
                <a:avLst/>
              </a:prstGeom>
              <a:solidFill>
                <a:schemeClr val="tx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1" name="TextBox 60"/>
              <p:cNvSpPr txBox="1"/>
              <p:nvPr/>
            </p:nvSpPr>
            <p:spPr>
              <a:xfrm>
                <a:off x="6971938" y="1055408"/>
                <a:ext cx="484847" cy="246221"/>
              </a:xfrm>
              <a:prstGeom prst="rect">
                <a:avLst/>
              </a:prstGeom>
              <a:noFill/>
            </p:spPr>
            <p:txBody>
              <a:bodyPr wrap="square" rtlCol="0">
                <a:spAutoFit/>
              </a:bodyPr>
              <a:lstStyle/>
              <a:p>
                <a:r>
                  <a:rPr lang="en-US" sz="1000" b="1" dirty="0">
                    <a:solidFill>
                      <a:schemeClr val="bg1"/>
                    </a:solidFill>
                  </a:rPr>
                  <a:t>1992</a:t>
                </a:r>
              </a:p>
            </p:txBody>
          </p:sp>
        </p:grpSp>
      </p:grpSp>
      <p:grpSp>
        <p:nvGrpSpPr>
          <p:cNvPr id="6" name="Group 5"/>
          <p:cNvGrpSpPr/>
          <p:nvPr/>
        </p:nvGrpSpPr>
        <p:grpSpPr>
          <a:xfrm>
            <a:off x="4744972" y="920846"/>
            <a:ext cx="1276597" cy="1172551"/>
            <a:chOff x="4864018" y="920846"/>
            <a:chExt cx="1276597" cy="1172551"/>
          </a:xfrm>
        </p:grpSpPr>
        <p:sp>
          <p:nvSpPr>
            <p:cNvPr id="38" name="Rectangle 37"/>
            <p:cNvSpPr/>
            <p:nvPr/>
          </p:nvSpPr>
          <p:spPr>
            <a:xfrm>
              <a:off x="4864018" y="1148751"/>
              <a:ext cx="1276597" cy="944646"/>
            </a:xfrm>
            <a:prstGeom prst="rect">
              <a:avLst/>
            </a:prstGeom>
            <a:solidFill>
              <a:srgbClr val="2265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9" name="TextBox 38"/>
            <p:cNvSpPr txBox="1"/>
            <p:nvPr/>
          </p:nvSpPr>
          <p:spPr>
            <a:xfrm>
              <a:off x="4917457" y="1384690"/>
              <a:ext cx="1223158" cy="600164"/>
            </a:xfrm>
            <a:prstGeom prst="rect">
              <a:avLst/>
            </a:prstGeom>
            <a:noFill/>
            <a:effectLst/>
          </p:spPr>
          <p:txBody>
            <a:bodyPr wrap="square" rtlCol="0">
              <a:spAutoFit/>
            </a:bodyPr>
            <a:lstStyle/>
            <a:p>
              <a:pPr lvl="0"/>
              <a:r>
                <a:rPr lang="en-US" sz="900" b="1" dirty="0">
                  <a:solidFill>
                    <a:schemeClr val="bg1"/>
                  </a:solidFill>
                </a:rPr>
                <a:t>WebTrust</a:t>
              </a:r>
            </a:p>
            <a:p>
              <a:pPr lvl="0"/>
              <a:r>
                <a:rPr lang="en-US" sz="800" i="1" dirty="0">
                  <a:solidFill>
                    <a:schemeClr val="bg1"/>
                  </a:solidFill>
                </a:rPr>
                <a:t>Principles and criteria for electronic commerce</a:t>
              </a:r>
            </a:p>
          </p:txBody>
        </p:sp>
        <p:grpSp>
          <p:nvGrpSpPr>
            <p:cNvPr id="62" name="Group 61"/>
            <p:cNvGrpSpPr/>
            <p:nvPr/>
          </p:nvGrpSpPr>
          <p:grpSpPr>
            <a:xfrm>
              <a:off x="4949430" y="920846"/>
              <a:ext cx="484847" cy="365760"/>
              <a:chOff x="6979026" y="996992"/>
              <a:chExt cx="484847" cy="365760"/>
            </a:xfrm>
          </p:grpSpPr>
          <p:sp>
            <p:nvSpPr>
              <p:cNvPr id="63" name="Oval 62"/>
              <p:cNvSpPr/>
              <p:nvPr/>
            </p:nvSpPr>
            <p:spPr>
              <a:xfrm>
                <a:off x="7020232" y="996992"/>
                <a:ext cx="365760" cy="365760"/>
              </a:xfrm>
              <a:prstGeom prst="ellipse">
                <a:avLst/>
              </a:prstGeom>
              <a:solidFill>
                <a:schemeClr val="tx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4" name="TextBox 63"/>
              <p:cNvSpPr txBox="1"/>
              <p:nvPr/>
            </p:nvSpPr>
            <p:spPr>
              <a:xfrm>
                <a:off x="6979026" y="1055408"/>
                <a:ext cx="484847" cy="246221"/>
              </a:xfrm>
              <a:prstGeom prst="rect">
                <a:avLst/>
              </a:prstGeom>
              <a:noFill/>
            </p:spPr>
            <p:txBody>
              <a:bodyPr wrap="square" rtlCol="0">
                <a:spAutoFit/>
              </a:bodyPr>
              <a:lstStyle/>
              <a:p>
                <a:r>
                  <a:rPr lang="en-US" sz="1000" b="1" dirty="0">
                    <a:solidFill>
                      <a:schemeClr val="bg1"/>
                    </a:solidFill>
                  </a:rPr>
                  <a:t>1997</a:t>
                </a:r>
              </a:p>
            </p:txBody>
          </p:sp>
        </p:grpSp>
      </p:grpSp>
      <p:grpSp>
        <p:nvGrpSpPr>
          <p:cNvPr id="2" name="Group 1"/>
          <p:cNvGrpSpPr/>
          <p:nvPr/>
        </p:nvGrpSpPr>
        <p:grpSpPr>
          <a:xfrm>
            <a:off x="6176367" y="915802"/>
            <a:ext cx="1276597" cy="1177595"/>
            <a:chOff x="6356554" y="915802"/>
            <a:chExt cx="1276597" cy="1177595"/>
          </a:xfrm>
        </p:grpSpPr>
        <p:sp>
          <p:nvSpPr>
            <p:cNvPr id="40" name="Rectangle 39"/>
            <p:cNvSpPr/>
            <p:nvPr/>
          </p:nvSpPr>
          <p:spPr>
            <a:xfrm>
              <a:off x="6356554" y="1148751"/>
              <a:ext cx="1276597" cy="944646"/>
            </a:xfrm>
            <a:prstGeom prst="rect">
              <a:avLst/>
            </a:prstGeom>
            <a:solidFill>
              <a:srgbClr val="2265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1" name="TextBox 40"/>
            <p:cNvSpPr txBox="1"/>
            <p:nvPr/>
          </p:nvSpPr>
          <p:spPr>
            <a:xfrm>
              <a:off x="6409993" y="1373949"/>
              <a:ext cx="1223158" cy="477054"/>
            </a:xfrm>
            <a:prstGeom prst="rect">
              <a:avLst/>
            </a:prstGeom>
            <a:noFill/>
            <a:effectLst/>
          </p:spPr>
          <p:txBody>
            <a:bodyPr wrap="square" rtlCol="0">
              <a:spAutoFit/>
            </a:bodyPr>
            <a:lstStyle/>
            <a:p>
              <a:pPr lvl="0"/>
              <a:r>
                <a:rPr lang="en-US" sz="900" b="1" dirty="0">
                  <a:solidFill>
                    <a:schemeClr val="bg1"/>
                  </a:solidFill>
                </a:rPr>
                <a:t>SysTrust</a:t>
              </a:r>
            </a:p>
            <a:p>
              <a:pPr lvl="0"/>
              <a:r>
                <a:rPr lang="en-US" sz="800" i="1" dirty="0">
                  <a:solidFill>
                    <a:schemeClr val="bg1"/>
                  </a:solidFill>
                </a:rPr>
                <a:t>Principles and criteria for system reliability</a:t>
              </a:r>
            </a:p>
          </p:txBody>
        </p:sp>
        <p:grpSp>
          <p:nvGrpSpPr>
            <p:cNvPr id="67" name="Group 66"/>
            <p:cNvGrpSpPr/>
            <p:nvPr/>
          </p:nvGrpSpPr>
          <p:grpSpPr>
            <a:xfrm>
              <a:off x="6448549" y="915802"/>
              <a:ext cx="484847" cy="365760"/>
              <a:chOff x="6971938" y="996992"/>
              <a:chExt cx="484847" cy="365760"/>
            </a:xfrm>
          </p:grpSpPr>
          <p:sp>
            <p:nvSpPr>
              <p:cNvPr id="68" name="Oval 67"/>
              <p:cNvSpPr/>
              <p:nvPr/>
            </p:nvSpPr>
            <p:spPr>
              <a:xfrm>
                <a:off x="7020232" y="996992"/>
                <a:ext cx="365760" cy="365760"/>
              </a:xfrm>
              <a:prstGeom prst="ellipse">
                <a:avLst/>
              </a:prstGeom>
              <a:solidFill>
                <a:schemeClr val="tx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9" name="TextBox 68"/>
              <p:cNvSpPr txBox="1"/>
              <p:nvPr/>
            </p:nvSpPr>
            <p:spPr>
              <a:xfrm>
                <a:off x="6971938" y="1055408"/>
                <a:ext cx="484847" cy="246221"/>
              </a:xfrm>
              <a:prstGeom prst="rect">
                <a:avLst/>
              </a:prstGeom>
              <a:noFill/>
            </p:spPr>
            <p:txBody>
              <a:bodyPr wrap="square" rtlCol="0">
                <a:spAutoFit/>
              </a:bodyPr>
              <a:lstStyle/>
              <a:p>
                <a:r>
                  <a:rPr lang="en-US" sz="1000" b="1" dirty="0">
                    <a:solidFill>
                      <a:schemeClr val="bg1"/>
                    </a:solidFill>
                  </a:rPr>
                  <a:t>1999</a:t>
                </a:r>
              </a:p>
            </p:txBody>
          </p:sp>
        </p:grpSp>
      </p:grpSp>
      <p:grpSp>
        <p:nvGrpSpPr>
          <p:cNvPr id="9" name="Group 8"/>
          <p:cNvGrpSpPr/>
          <p:nvPr/>
        </p:nvGrpSpPr>
        <p:grpSpPr>
          <a:xfrm>
            <a:off x="5605920" y="2620715"/>
            <a:ext cx="1276598" cy="1740961"/>
            <a:chOff x="462312" y="2620715"/>
            <a:chExt cx="1276598" cy="1740961"/>
          </a:xfrm>
        </p:grpSpPr>
        <p:sp>
          <p:nvSpPr>
            <p:cNvPr id="42" name="Rectangle 41"/>
            <p:cNvSpPr/>
            <p:nvPr/>
          </p:nvSpPr>
          <p:spPr>
            <a:xfrm>
              <a:off x="462313" y="2847766"/>
              <a:ext cx="1276597" cy="1513910"/>
            </a:xfrm>
            <a:prstGeom prst="rect">
              <a:avLst/>
            </a:prstGeom>
            <a:solidFill>
              <a:srgbClr val="2265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3" name="TextBox 42"/>
            <p:cNvSpPr txBox="1"/>
            <p:nvPr/>
          </p:nvSpPr>
          <p:spPr>
            <a:xfrm>
              <a:off x="462312" y="3053068"/>
              <a:ext cx="1276598" cy="1231106"/>
            </a:xfrm>
            <a:prstGeom prst="rect">
              <a:avLst/>
            </a:prstGeom>
            <a:noFill/>
            <a:effectLst/>
          </p:spPr>
          <p:txBody>
            <a:bodyPr wrap="square" rtlCol="0">
              <a:spAutoFit/>
            </a:bodyPr>
            <a:lstStyle/>
            <a:p>
              <a:r>
                <a:rPr lang="en-US" sz="900" b="1" dirty="0">
                  <a:solidFill>
                    <a:schemeClr val="bg1"/>
                  </a:solidFill>
                </a:rPr>
                <a:t>SSAE 18</a:t>
              </a:r>
              <a:br>
                <a:rPr lang="en-US" sz="900" b="1" dirty="0">
                  <a:solidFill>
                    <a:schemeClr val="bg1"/>
                  </a:solidFill>
                </a:rPr>
              </a:br>
              <a:r>
                <a:rPr lang="en-US" sz="900" b="1" dirty="0">
                  <a:solidFill>
                    <a:schemeClr val="bg1"/>
                  </a:solidFill>
                </a:rPr>
                <a:t>AT-C Section 320 </a:t>
              </a:r>
            </a:p>
            <a:p>
              <a:pPr lvl="0"/>
              <a:r>
                <a:rPr lang="en-US" sz="800" i="1" dirty="0">
                  <a:solidFill>
                    <a:schemeClr val="bg1"/>
                  </a:solidFill>
                </a:rPr>
                <a:t>Reporting on an Examination of</a:t>
              </a:r>
              <a:br>
                <a:rPr lang="en-US" sz="800" i="1" dirty="0">
                  <a:solidFill>
                    <a:schemeClr val="bg1"/>
                  </a:solidFill>
                </a:rPr>
              </a:br>
              <a:r>
                <a:rPr lang="en-US" sz="800" i="1" dirty="0">
                  <a:solidFill>
                    <a:schemeClr val="bg1"/>
                  </a:solidFill>
                </a:rPr>
                <a:t>Controls at a Service Organization Relevant to User Entities' Internal Control Over Financial Reporting</a:t>
              </a:r>
              <a:endParaRPr lang="en-US" sz="800" dirty="0">
                <a:solidFill>
                  <a:schemeClr val="bg1"/>
                </a:solidFill>
              </a:endParaRPr>
            </a:p>
          </p:txBody>
        </p:sp>
        <p:grpSp>
          <p:nvGrpSpPr>
            <p:cNvPr id="84" name="Group 83"/>
            <p:cNvGrpSpPr/>
            <p:nvPr/>
          </p:nvGrpSpPr>
          <p:grpSpPr>
            <a:xfrm>
              <a:off x="510639" y="2620715"/>
              <a:ext cx="484847" cy="365760"/>
              <a:chOff x="6971938" y="996992"/>
              <a:chExt cx="484847" cy="365760"/>
            </a:xfrm>
          </p:grpSpPr>
          <p:sp>
            <p:nvSpPr>
              <p:cNvPr id="85" name="Oval 84"/>
              <p:cNvSpPr/>
              <p:nvPr/>
            </p:nvSpPr>
            <p:spPr>
              <a:xfrm>
                <a:off x="7020232" y="996992"/>
                <a:ext cx="365760" cy="365760"/>
              </a:xfrm>
              <a:prstGeom prst="ellipse">
                <a:avLst/>
              </a:prstGeom>
              <a:solidFill>
                <a:schemeClr val="tx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6" name="TextBox 85"/>
              <p:cNvSpPr txBox="1"/>
              <p:nvPr/>
            </p:nvSpPr>
            <p:spPr>
              <a:xfrm>
                <a:off x="6971938" y="1055408"/>
                <a:ext cx="484847" cy="246221"/>
              </a:xfrm>
              <a:prstGeom prst="rect">
                <a:avLst/>
              </a:prstGeom>
              <a:noFill/>
            </p:spPr>
            <p:txBody>
              <a:bodyPr wrap="square" rtlCol="0">
                <a:spAutoFit/>
              </a:bodyPr>
              <a:lstStyle/>
              <a:p>
                <a:r>
                  <a:rPr lang="en-US" sz="1000" b="1" dirty="0">
                    <a:solidFill>
                      <a:schemeClr val="bg1"/>
                    </a:solidFill>
                  </a:rPr>
                  <a:t>2016</a:t>
                </a:r>
              </a:p>
            </p:txBody>
          </p:sp>
        </p:grpSp>
      </p:grpSp>
      <p:grpSp>
        <p:nvGrpSpPr>
          <p:cNvPr id="87" name="Group 86"/>
          <p:cNvGrpSpPr/>
          <p:nvPr/>
        </p:nvGrpSpPr>
        <p:grpSpPr>
          <a:xfrm>
            <a:off x="601951" y="2620715"/>
            <a:ext cx="484847" cy="365760"/>
            <a:chOff x="6979026" y="996992"/>
            <a:chExt cx="484847" cy="365760"/>
          </a:xfrm>
        </p:grpSpPr>
        <p:sp>
          <p:nvSpPr>
            <p:cNvPr id="88" name="Oval 87"/>
            <p:cNvSpPr/>
            <p:nvPr/>
          </p:nvSpPr>
          <p:spPr>
            <a:xfrm>
              <a:off x="7020232" y="996992"/>
              <a:ext cx="365760" cy="365760"/>
            </a:xfrm>
            <a:prstGeom prst="ellipse">
              <a:avLst/>
            </a:prstGeom>
            <a:solidFill>
              <a:schemeClr val="tx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9" name="TextBox 88"/>
            <p:cNvSpPr txBox="1"/>
            <p:nvPr/>
          </p:nvSpPr>
          <p:spPr>
            <a:xfrm>
              <a:off x="6979026" y="1055408"/>
              <a:ext cx="484847" cy="246221"/>
            </a:xfrm>
            <a:prstGeom prst="rect">
              <a:avLst/>
            </a:prstGeom>
            <a:noFill/>
          </p:spPr>
          <p:txBody>
            <a:bodyPr wrap="square" rtlCol="0">
              <a:spAutoFit/>
            </a:bodyPr>
            <a:lstStyle/>
            <a:p>
              <a:r>
                <a:rPr lang="en-US" sz="1000" b="1" dirty="0">
                  <a:solidFill>
                    <a:schemeClr val="bg1"/>
                  </a:solidFill>
                </a:rPr>
                <a:t>2010</a:t>
              </a:r>
            </a:p>
          </p:txBody>
        </p:sp>
      </p:grpSp>
      <p:cxnSp>
        <p:nvCxnSpPr>
          <p:cNvPr id="90" name="Straight Connector 89"/>
          <p:cNvCxnSpPr/>
          <p:nvPr/>
        </p:nvCxnSpPr>
        <p:spPr>
          <a:xfrm>
            <a:off x="3163753" y="3106342"/>
            <a:ext cx="0" cy="1070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92" name="Straight Connector 91"/>
          <p:cNvCxnSpPr/>
          <p:nvPr/>
        </p:nvCxnSpPr>
        <p:spPr>
          <a:xfrm>
            <a:off x="4386107" y="3106342"/>
            <a:ext cx="0" cy="1070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grpSp>
        <p:nvGrpSpPr>
          <p:cNvPr id="93" name="Group 92"/>
          <p:cNvGrpSpPr/>
          <p:nvPr/>
        </p:nvGrpSpPr>
        <p:grpSpPr>
          <a:xfrm>
            <a:off x="2023333" y="2620715"/>
            <a:ext cx="484847" cy="365760"/>
            <a:chOff x="6979026" y="996992"/>
            <a:chExt cx="484847" cy="365760"/>
          </a:xfrm>
        </p:grpSpPr>
        <p:sp>
          <p:nvSpPr>
            <p:cNvPr id="94" name="Oval 93"/>
            <p:cNvSpPr/>
            <p:nvPr/>
          </p:nvSpPr>
          <p:spPr>
            <a:xfrm>
              <a:off x="7020232" y="996992"/>
              <a:ext cx="365760" cy="365760"/>
            </a:xfrm>
            <a:prstGeom prst="ellipse">
              <a:avLst/>
            </a:prstGeom>
            <a:solidFill>
              <a:schemeClr val="tx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5" name="TextBox 94"/>
            <p:cNvSpPr txBox="1"/>
            <p:nvPr/>
          </p:nvSpPr>
          <p:spPr>
            <a:xfrm>
              <a:off x="6979026" y="1055408"/>
              <a:ext cx="484847" cy="246221"/>
            </a:xfrm>
            <a:prstGeom prst="rect">
              <a:avLst/>
            </a:prstGeom>
            <a:noFill/>
          </p:spPr>
          <p:txBody>
            <a:bodyPr wrap="square" rtlCol="0">
              <a:spAutoFit/>
            </a:bodyPr>
            <a:lstStyle/>
            <a:p>
              <a:r>
                <a:rPr lang="en-US" sz="1000" b="1" dirty="0">
                  <a:solidFill>
                    <a:schemeClr val="bg1"/>
                  </a:solidFill>
                </a:rPr>
                <a:t>2011</a:t>
              </a:r>
            </a:p>
          </p:txBody>
        </p:sp>
      </p:grpSp>
      <p:sp>
        <p:nvSpPr>
          <p:cNvPr id="114" name="TextBox 113"/>
          <p:cNvSpPr txBox="1"/>
          <p:nvPr/>
        </p:nvSpPr>
        <p:spPr>
          <a:xfrm>
            <a:off x="7185236" y="2653160"/>
            <a:ext cx="622998" cy="553998"/>
          </a:xfrm>
          <a:prstGeom prst="rect">
            <a:avLst/>
          </a:prstGeom>
          <a:noFill/>
        </p:spPr>
        <p:txBody>
          <a:bodyPr wrap="square" rtlCol="0">
            <a:spAutoFit/>
          </a:bodyPr>
          <a:lstStyle/>
          <a:p>
            <a:pPr algn="ctr"/>
            <a:r>
              <a:rPr lang="en-US" sz="1000" b="1" dirty="0">
                <a:solidFill>
                  <a:schemeClr val="bg1"/>
                </a:solidFill>
              </a:rPr>
              <a:t>2017</a:t>
            </a:r>
          </a:p>
          <a:p>
            <a:pPr algn="ctr"/>
            <a:r>
              <a:rPr lang="en-US" sz="1000" dirty="0">
                <a:solidFill>
                  <a:schemeClr val="bg1"/>
                </a:solidFill>
              </a:rPr>
              <a:t>and</a:t>
            </a:r>
          </a:p>
          <a:p>
            <a:pPr algn="ctr"/>
            <a:r>
              <a:rPr lang="en-US" sz="1000" dirty="0">
                <a:solidFill>
                  <a:schemeClr val="bg1"/>
                </a:solidFill>
              </a:rPr>
              <a:t>beyond</a:t>
            </a:r>
          </a:p>
        </p:txBody>
      </p:sp>
      <p:sp>
        <p:nvSpPr>
          <p:cNvPr id="117" name="TextBox 116"/>
          <p:cNvSpPr txBox="1"/>
          <p:nvPr/>
        </p:nvSpPr>
        <p:spPr>
          <a:xfrm>
            <a:off x="7092957" y="3549845"/>
            <a:ext cx="1204675" cy="600164"/>
          </a:xfrm>
          <a:prstGeom prst="rect">
            <a:avLst/>
          </a:prstGeom>
          <a:noFill/>
          <a:effectLst/>
        </p:spPr>
        <p:txBody>
          <a:bodyPr wrap="square" rtlCol="0">
            <a:spAutoFit/>
          </a:bodyPr>
          <a:lstStyle/>
          <a:p>
            <a:pPr lvl="0"/>
            <a:r>
              <a:rPr lang="en-US" sz="1100" b="1" dirty="0">
                <a:solidFill>
                  <a:schemeClr val="bg1"/>
                </a:solidFill>
              </a:rPr>
              <a:t>Cybersecurity</a:t>
            </a:r>
          </a:p>
          <a:p>
            <a:pPr lvl="0"/>
            <a:r>
              <a:rPr lang="en-US" sz="1100" b="1" dirty="0">
                <a:solidFill>
                  <a:schemeClr val="bg1"/>
                </a:solidFill>
              </a:rPr>
              <a:t>&amp; Supply Chain</a:t>
            </a:r>
            <a:endParaRPr lang="en-US" sz="1100" dirty="0">
              <a:solidFill>
                <a:schemeClr val="bg1"/>
              </a:solidFill>
            </a:endParaRPr>
          </a:p>
        </p:txBody>
      </p:sp>
      <p:sp>
        <p:nvSpPr>
          <p:cNvPr id="118" name="Triangle 117"/>
          <p:cNvSpPr/>
          <p:nvPr/>
        </p:nvSpPr>
        <p:spPr>
          <a:xfrm rot="5400000">
            <a:off x="8295540" y="3364633"/>
            <a:ext cx="609619" cy="480176"/>
          </a:xfrm>
          <a:prstGeom prst="triangl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65" name="Group 64"/>
          <p:cNvGrpSpPr/>
          <p:nvPr/>
        </p:nvGrpSpPr>
        <p:grpSpPr>
          <a:xfrm>
            <a:off x="7603300" y="626960"/>
            <a:ext cx="1276597" cy="1779621"/>
            <a:chOff x="6356554" y="915802"/>
            <a:chExt cx="1276597" cy="1779621"/>
          </a:xfrm>
        </p:grpSpPr>
        <p:sp>
          <p:nvSpPr>
            <p:cNvPr id="66" name="Rectangle 65"/>
            <p:cNvSpPr/>
            <p:nvPr/>
          </p:nvSpPr>
          <p:spPr>
            <a:xfrm>
              <a:off x="6356554" y="1148750"/>
              <a:ext cx="1276597" cy="1546673"/>
            </a:xfrm>
            <a:prstGeom prst="rect">
              <a:avLst/>
            </a:prstGeom>
            <a:solidFill>
              <a:srgbClr val="2265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0" name="TextBox 69"/>
            <p:cNvSpPr txBox="1"/>
            <p:nvPr/>
          </p:nvSpPr>
          <p:spPr>
            <a:xfrm>
              <a:off x="6409993" y="1295863"/>
              <a:ext cx="1223158" cy="1246495"/>
            </a:xfrm>
            <a:prstGeom prst="rect">
              <a:avLst/>
            </a:prstGeom>
            <a:noFill/>
            <a:effectLst/>
          </p:spPr>
          <p:txBody>
            <a:bodyPr wrap="square" rtlCol="0">
              <a:spAutoFit/>
            </a:bodyPr>
            <a:lstStyle/>
            <a:p>
              <a:pPr lvl="0"/>
              <a:r>
                <a:rPr lang="en-US" sz="900" b="1" dirty="0">
                  <a:solidFill>
                    <a:schemeClr val="bg1"/>
                  </a:solidFill>
                </a:rPr>
                <a:t>Trust Services Principles and Criteria (TSPC)</a:t>
              </a:r>
            </a:p>
            <a:p>
              <a:pPr lvl="0"/>
              <a:r>
                <a:rPr lang="en-US" sz="800" dirty="0">
                  <a:solidFill>
                    <a:schemeClr val="bg1"/>
                  </a:solidFill>
                </a:rPr>
                <a:t>For security, availability, process integrity, confidentiality or privacy — merger</a:t>
              </a:r>
              <a:br>
                <a:rPr lang="en-US" sz="800" dirty="0">
                  <a:solidFill>
                    <a:schemeClr val="bg1"/>
                  </a:solidFill>
                </a:rPr>
              </a:br>
              <a:r>
                <a:rPr lang="en-US" sz="800" dirty="0">
                  <a:solidFill>
                    <a:schemeClr val="bg1"/>
                  </a:solidFill>
                </a:rPr>
                <a:t>of </a:t>
              </a:r>
              <a:r>
                <a:rPr lang="en-US" sz="800" dirty="0" err="1">
                  <a:solidFill>
                    <a:schemeClr val="bg1"/>
                  </a:solidFill>
                </a:rPr>
                <a:t>WebTrust</a:t>
              </a:r>
              <a:r>
                <a:rPr lang="en-US" sz="800" dirty="0">
                  <a:solidFill>
                    <a:schemeClr val="bg1"/>
                  </a:solidFill>
                </a:rPr>
                <a:t> and </a:t>
              </a:r>
              <a:r>
                <a:rPr lang="en-US" sz="800" dirty="0" err="1">
                  <a:solidFill>
                    <a:schemeClr val="bg1"/>
                  </a:solidFill>
                </a:rPr>
                <a:t>SysTrust</a:t>
              </a:r>
              <a:endParaRPr lang="en-US" sz="800" dirty="0">
                <a:solidFill>
                  <a:schemeClr val="bg1"/>
                </a:solidFill>
              </a:endParaRPr>
            </a:p>
          </p:txBody>
        </p:sp>
        <p:grpSp>
          <p:nvGrpSpPr>
            <p:cNvPr id="71" name="Group 70"/>
            <p:cNvGrpSpPr/>
            <p:nvPr/>
          </p:nvGrpSpPr>
          <p:grpSpPr>
            <a:xfrm>
              <a:off x="6448549" y="915802"/>
              <a:ext cx="484847" cy="365760"/>
              <a:chOff x="6971938" y="996992"/>
              <a:chExt cx="484847" cy="365760"/>
            </a:xfrm>
          </p:grpSpPr>
          <p:sp>
            <p:nvSpPr>
              <p:cNvPr id="72" name="Oval 71"/>
              <p:cNvSpPr/>
              <p:nvPr/>
            </p:nvSpPr>
            <p:spPr>
              <a:xfrm>
                <a:off x="7020232" y="996992"/>
                <a:ext cx="365760" cy="365760"/>
              </a:xfrm>
              <a:prstGeom prst="ellipse">
                <a:avLst/>
              </a:prstGeom>
              <a:solidFill>
                <a:schemeClr val="tx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3" name="TextBox 72"/>
              <p:cNvSpPr txBox="1"/>
              <p:nvPr/>
            </p:nvSpPr>
            <p:spPr>
              <a:xfrm>
                <a:off x="6971938" y="1055408"/>
                <a:ext cx="484847" cy="246221"/>
              </a:xfrm>
              <a:prstGeom prst="rect">
                <a:avLst/>
              </a:prstGeom>
              <a:noFill/>
            </p:spPr>
            <p:txBody>
              <a:bodyPr wrap="square" rtlCol="0">
                <a:spAutoFit/>
              </a:bodyPr>
              <a:lstStyle/>
              <a:p>
                <a:r>
                  <a:rPr lang="en-US" sz="1000" b="1" dirty="0">
                    <a:solidFill>
                      <a:schemeClr val="bg1"/>
                    </a:solidFill>
                  </a:rPr>
                  <a:t>2003</a:t>
                </a:r>
              </a:p>
            </p:txBody>
          </p:sp>
        </p:grpSp>
      </p:grpSp>
    </p:spTree>
    <p:extLst>
      <p:ext uri="{BB962C8B-B14F-4D97-AF65-F5344CB8AC3E}">
        <p14:creationId xmlns:p14="http://schemas.microsoft.com/office/powerpoint/2010/main" val="8649660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B4F0CA-629A-4381-BF3D-30F1D09A3183}"/>
              </a:ext>
            </a:extLst>
          </p:cNvPr>
          <p:cNvSpPr>
            <a:spLocks noGrp="1"/>
          </p:cNvSpPr>
          <p:nvPr>
            <p:ph type="title"/>
          </p:nvPr>
        </p:nvSpPr>
        <p:spPr/>
        <p:txBody>
          <a:bodyPr/>
          <a:lstStyle/>
          <a:p>
            <a:r>
              <a:rPr lang="en-US" dirty="0"/>
              <a:t>Foundational Knowledge—IT Processes and Controls</a:t>
            </a:r>
          </a:p>
        </p:txBody>
      </p:sp>
      <p:sp>
        <p:nvSpPr>
          <p:cNvPr id="5" name="Text Placeholder 4">
            <a:extLst>
              <a:ext uri="{FF2B5EF4-FFF2-40B4-BE49-F238E27FC236}">
                <a16:creationId xmlns:a16="http://schemas.microsoft.com/office/drawing/2014/main" id="{46806675-7410-470F-AD97-BA4869795F42}"/>
              </a:ext>
            </a:extLst>
          </p:cNvPr>
          <p:cNvSpPr>
            <a:spLocks noGrp="1"/>
          </p:cNvSpPr>
          <p:nvPr>
            <p:ph type="body" sz="quarter" idx="13"/>
          </p:nvPr>
        </p:nvSpPr>
        <p:spPr>
          <a:xfrm>
            <a:off x="458528" y="1163782"/>
            <a:ext cx="6079431" cy="3018727"/>
          </a:xfrm>
        </p:spPr>
        <p:txBody>
          <a:bodyPr/>
          <a:lstStyle/>
          <a:p>
            <a:r>
              <a:rPr lang="en-US" dirty="0"/>
              <a:t>Data, </a:t>
            </a:r>
            <a:r>
              <a:rPr lang="en-US" dirty="0">
                <a:cs typeface="Calibri" panose="020F0502020204030204" pitchFamily="34" charset="0"/>
              </a:rPr>
              <a:t>data management and data analysis</a:t>
            </a:r>
          </a:p>
          <a:p>
            <a:r>
              <a:rPr lang="en-US" dirty="0">
                <a:cs typeface="Calibri" panose="020F0502020204030204" pitchFamily="34" charset="0"/>
              </a:rPr>
              <a:t>IT systems and processes</a:t>
            </a:r>
          </a:p>
          <a:p>
            <a:r>
              <a:rPr lang="en-US" dirty="0">
                <a:cs typeface="Calibri" panose="020F0502020204030204" pitchFamily="34" charset="0"/>
              </a:rPr>
              <a:t>Application development and change management</a:t>
            </a:r>
          </a:p>
          <a:p>
            <a:r>
              <a:rPr lang="en-US" dirty="0">
                <a:cs typeface="Calibri" panose="020F0502020204030204" pitchFamily="34" charset="0"/>
              </a:rPr>
              <a:t>Security concepts</a:t>
            </a:r>
          </a:p>
        </p:txBody>
      </p:sp>
    </p:spTree>
    <p:extLst>
      <p:ext uri="{BB962C8B-B14F-4D97-AF65-F5344CB8AC3E}">
        <p14:creationId xmlns:p14="http://schemas.microsoft.com/office/powerpoint/2010/main" val="36557764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B538D9-445B-489B-BF4E-5CFB57FAECA5}"/>
              </a:ext>
            </a:extLst>
          </p:cNvPr>
          <p:cNvSpPr>
            <a:spLocks noGrp="1"/>
          </p:cNvSpPr>
          <p:nvPr>
            <p:ph type="title"/>
          </p:nvPr>
        </p:nvSpPr>
        <p:spPr/>
        <p:txBody>
          <a:bodyPr/>
          <a:lstStyle/>
          <a:p>
            <a:r>
              <a:rPr lang="en-US" dirty="0"/>
              <a:t>Foundational Knowledge—Other Areas</a:t>
            </a:r>
          </a:p>
        </p:txBody>
      </p:sp>
      <p:sp>
        <p:nvSpPr>
          <p:cNvPr id="3" name="Text Placeholder 2">
            <a:extLst>
              <a:ext uri="{FF2B5EF4-FFF2-40B4-BE49-F238E27FC236}">
                <a16:creationId xmlns:a16="http://schemas.microsoft.com/office/drawing/2014/main" id="{E323748A-B94B-4193-AB4B-B8999D231473}"/>
              </a:ext>
            </a:extLst>
          </p:cNvPr>
          <p:cNvSpPr>
            <a:spLocks noGrp="1"/>
          </p:cNvSpPr>
          <p:nvPr>
            <p:ph type="body" sz="quarter" idx="13"/>
          </p:nvPr>
        </p:nvSpPr>
        <p:spPr/>
        <p:txBody>
          <a:bodyPr/>
          <a:lstStyle/>
          <a:p>
            <a:pPr>
              <a:spcAft>
                <a:spcPts val="600"/>
              </a:spcAft>
            </a:pPr>
            <a:r>
              <a:rPr lang="en-US" dirty="0"/>
              <a:t>Communication</a:t>
            </a:r>
          </a:p>
          <a:p>
            <a:pPr lvl="1">
              <a:spcAft>
                <a:spcPts val="600"/>
              </a:spcAft>
            </a:pPr>
            <a:r>
              <a:rPr lang="en-US" dirty="0"/>
              <a:t>Documentation</a:t>
            </a:r>
          </a:p>
          <a:p>
            <a:pPr lvl="1">
              <a:spcAft>
                <a:spcPts val="600"/>
              </a:spcAft>
            </a:pPr>
            <a:r>
              <a:rPr lang="en-US" dirty="0"/>
              <a:t>Interaction with client personnel</a:t>
            </a:r>
          </a:p>
          <a:p>
            <a:pPr lvl="1">
              <a:spcAft>
                <a:spcPts val="600"/>
              </a:spcAft>
            </a:pPr>
            <a:r>
              <a:rPr lang="en-US" dirty="0"/>
              <a:t>Within the engagement team</a:t>
            </a:r>
          </a:p>
          <a:p>
            <a:pPr>
              <a:spcAft>
                <a:spcPts val="600"/>
              </a:spcAft>
            </a:pPr>
            <a:r>
              <a:rPr lang="en-US" dirty="0"/>
              <a:t>Project management</a:t>
            </a:r>
          </a:p>
          <a:p>
            <a:pPr lvl="1">
              <a:spcAft>
                <a:spcPts val="600"/>
              </a:spcAft>
            </a:pPr>
            <a:r>
              <a:rPr lang="en-US" dirty="0"/>
              <a:t>Budgeting</a:t>
            </a:r>
          </a:p>
          <a:p>
            <a:pPr lvl="1">
              <a:spcAft>
                <a:spcPts val="600"/>
              </a:spcAft>
            </a:pPr>
            <a:r>
              <a:rPr lang="en-US" dirty="0"/>
              <a:t>Issue management and status reporting</a:t>
            </a:r>
          </a:p>
          <a:p>
            <a:pPr lvl="1">
              <a:spcAft>
                <a:spcPts val="600"/>
              </a:spcAft>
            </a:pPr>
            <a:r>
              <a:rPr lang="en-US" dirty="0"/>
              <a:t>Milestones</a:t>
            </a:r>
          </a:p>
          <a:p>
            <a:pPr>
              <a:spcAft>
                <a:spcPts val="600"/>
              </a:spcAft>
            </a:pPr>
            <a:r>
              <a:rPr lang="en-US" dirty="0"/>
              <a:t>How to learn and research</a:t>
            </a:r>
          </a:p>
          <a:p>
            <a:pPr>
              <a:spcAft>
                <a:spcPts val="600"/>
              </a:spcAft>
            </a:pPr>
            <a:r>
              <a:rPr lang="en-US" dirty="0"/>
              <a:t>Understanding of your own limitations</a:t>
            </a:r>
          </a:p>
          <a:p>
            <a:endParaRPr lang="en-US" dirty="0"/>
          </a:p>
        </p:txBody>
      </p:sp>
      <p:sp>
        <p:nvSpPr>
          <p:cNvPr id="4" name="Text Placeholder 3">
            <a:extLst>
              <a:ext uri="{FF2B5EF4-FFF2-40B4-BE49-F238E27FC236}">
                <a16:creationId xmlns:a16="http://schemas.microsoft.com/office/drawing/2014/main" id="{2C64EE17-069E-447B-9E71-138F7D4A7AE2}"/>
              </a:ext>
            </a:extLst>
          </p:cNvPr>
          <p:cNvSpPr>
            <a:spLocks noGrp="1"/>
          </p:cNvSpPr>
          <p:nvPr>
            <p:ph type="body" sz="quarter" idx="15"/>
          </p:nvPr>
        </p:nvSpPr>
        <p:spPr/>
        <p:txBody>
          <a:bodyPr/>
          <a:lstStyle/>
          <a:p>
            <a:endParaRPr lang="en-US"/>
          </a:p>
        </p:txBody>
      </p:sp>
    </p:spTree>
    <p:extLst>
      <p:ext uri="{BB962C8B-B14F-4D97-AF65-F5344CB8AC3E}">
        <p14:creationId xmlns:p14="http://schemas.microsoft.com/office/powerpoint/2010/main" val="4870095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10D83B04-F560-4B22-9E6F-7FBC9AFD708C}"/>
              </a:ext>
            </a:extLst>
          </p:cNvPr>
          <p:cNvSpPr>
            <a:spLocks noGrp="1"/>
          </p:cNvSpPr>
          <p:nvPr>
            <p:ph type="title"/>
          </p:nvPr>
        </p:nvSpPr>
        <p:spPr/>
        <p:txBody>
          <a:bodyPr/>
          <a:lstStyle/>
          <a:p>
            <a:r>
              <a:rPr lang="en-US" dirty="0"/>
              <a:t>Resources</a:t>
            </a:r>
          </a:p>
        </p:txBody>
      </p:sp>
      <p:sp>
        <p:nvSpPr>
          <p:cNvPr id="10" name="Text Placeholder 9">
            <a:extLst>
              <a:ext uri="{FF2B5EF4-FFF2-40B4-BE49-F238E27FC236}">
                <a16:creationId xmlns:a16="http://schemas.microsoft.com/office/drawing/2014/main" id="{6C02DB8A-943D-4F71-A4B4-2067EEE06F32}"/>
              </a:ext>
            </a:extLst>
          </p:cNvPr>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409509380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B3ECA5-84E3-4781-99D6-8BEDC5FA55CF}"/>
              </a:ext>
            </a:extLst>
          </p:cNvPr>
          <p:cNvSpPr>
            <a:spLocks noGrp="1"/>
          </p:cNvSpPr>
          <p:nvPr>
            <p:ph type="title"/>
          </p:nvPr>
        </p:nvSpPr>
        <p:spPr/>
        <p:txBody>
          <a:bodyPr/>
          <a:lstStyle/>
          <a:p>
            <a:r>
              <a:rPr lang="en-US" dirty="0"/>
              <a:t>Useful Websites</a:t>
            </a:r>
          </a:p>
        </p:txBody>
      </p:sp>
      <p:sp>
        <p:nvSpPr>
          <p:cNvPr id="3" name="Text Placeholder 2">
            <a:extLst>
              <a:ext uri="{FF2B5EF4-FFF2-40B4-BE49-F238E27FC236}">
                <a16:creationId xmlns:a16="http://schemas.microsoft.com/office/drawing/2014/main" id="{68450347-C606-4302-A9B8-8968EAE73894}"/>
              </a:ext>
            </a:extLst>
          </p:cNvPr>
          <p:cNvSpPr>
            <a:spLocks noGrp="1"/>
          </p:cNvSpPr>
          <p:nvPr>
            <p:ph type="body" sz="quarter" idx="13"/>
          </p:nvPr>
        </p:nvSpPr>
        <p:spPr/>
        <p:txBody>
          <a:bodyPr/>
          <a:lstStyle/>
          <a:p>
            <a:r>
              <a:rPr lang="en-US" dirty="0">
                <a:hlinkClick r:id="rId2"/>
              </a:rPr>
              <a:t>www.aicpa.org/soc/</a:t>
            </a:r>
            <a:endParaRPr lang="en-US" dirty="0"/>
          </a:p>
          <a:p>
            <a:pPr lvl="1"/>
            <a:r>
              <a:rPr lang="en-US" dirty="0">
                <a:hlinkClick r:id="rId3"/>
              </a:rPr>
              <a:t>Trust Services Criteria</a:t>
            </a:r>
            <a:endParaRPr lang="en-US" dirty="0"/>
          </a:p>
          <a:p>
            <a:pPr lvl="1"/>
            <a:r>
              <a:rPr lang="en-US" dirty="0">
                <a:hlinkClick r:id="rId4"/>
              </a:rPr>
              <a:t>SOC 2 Description Criteria</a:t>
            </a:r>
            <a:endParaRPr lang="en-US" dirty="0"/>
          </a:p>
          <a:p>
            <a:pPr lvl="1"/>
            <a:r>
              <a:rPr lang="en-US" dirty="0">
                <a:hlinkClick r:id="rId5"/>
              </a:rPr>
              <a:t>SOC for Cybersecurity Criteria</a:t>
            </a:r>
            <a:endParaRPr lang="en-US" dirty="0"/>
          </a:p>
          <a:p>
            <a:r>
              <a:rPr lang="en-US" dirty="0">
                <a:hlinkClick r:id="rId6"/>
              </a:rPr>
              <a:t>NIST Computer Security Resource Center</a:t>
            </a:r>
            <a:endParaRPr lang="en-US" dirty="0"/>
          </a:p>
          <a:p>
            <a:pPr lvl="1"/>
            <a:r>
              <a:rPr lang="en-US" dirty="0">
                <a:hlinkClick r:id="rId7"/>
              </a:rPr>
              <a:t>Risk Management</a:t>
            </a:r>
            <a:endParaRPr lang="en-US" dirty="0"/>
          </a:p>
          <a:p>
            <a:pPr lvl="1"/>
            <a:r>
              <a:rPr lang="en-US" dirty="0">
                <a:hlinkClick r:id="rId8"/>
              </a:rPr>
              <a:t>Security and Privacy Controls (NIST 800-53)</a:t>
            </a:r>
            <a:endParaRPr lang="en-US" dirty="0"/>
          </a:p>
        </p:txBody>
      </p:sp>
      <p:sp>
        <p:nvSpPr>
          <p:cNvPr id="4" name="Text Placeholder 3">
            <a:extLst>
              <a:ext uri="{FF2B5EF4-FFF2-40B4-BE49-F238E27FC236}">
                <a16:creationId xmlns:a16="http://schemas.microsoft.com/office/drawing/2014/main" id="{6172522F-6494-4D23-AF57-C518DFD39BBE}"/>
              </a:ext>
            </a:extLst>
          </p:cNvPr>
          <p:cNvSpPr>
            <a:spLocks noGrp="1"/>
          </p:cNvSpPr>
          <p:nvPr>
            <p:ph type="body" sz="quarter" idx="15"/>
          </p:nvPr>
        </p:nvSpPr>
        <p:spPr/>
        <p:txBody>
          <a:bodyPr/>
          <a:lstStyle/>
          <a:p>
            <a:endParaRPr lang="en-US"/>
          </a:p>
        </p:txBody>
      </p:sp>
    </p:spTree>
    <p:extLst>
      <p:ext uri="{BB962C8B-B14F-4D97-AF65-F5344CB8AC3E}">
        <p14:creationId xmlns:p14="http://schemas.microsoft.com/office/powerpoint/2010/main" val="222173443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Questions and Discussion</a:t>
            </a:r>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289274" y="1543050"/>
            <a:ext cx="4282976" cy="2607029"/>
          </a:xfrm>
        </p:spPr>
      </p:pic>
      <p:sp>
        <p:nvSpPr>
          <p:cNvPr id="4" name="Slide Number Placeholder 3"/>
          <p:cNvSpPr>
            <a:spLocks noGrp="1"/>
          </p:cNvSpPr>
          <p:nvPr>
            <p:ph type="sldNum" sz="quarter" idx="4294967295"/>
          </p:nvPr>
        </p:nvSpPr>
        <p:spPr>
          <a:xfrm>
            <a:off x="6553200" y="4889898"/>
            <a:ext cx="2133600" cy="273844"/>
          </a:xfrm>
          <a:prstGeom prst="rect">
            <a:avLst/>
          </a:prstGeom>
        </p:spPr>
        <p:txBody>
          <a:bodyPr/>
          <a:lstStyle/>
          <a:p>
            <a:fld id="{0E62DE50-DFB4-B04F-854B-139192B94604}" type="slidenum">
              <a:rPr lang="en-US" smtClean="0"/>
              <a:pPr/>
              <a:t>34</a:t>
            </a:fld>
            <a:endParaRPr lang="en-US" dirty="0"/>
          </a:p>
        </p:txBody>
      </p:sp>
    </p:spTree>
    <p:extLst>
      <p:ext uri="{BB962C8B-B14F-4D97-AF65-F5344CB8AC3E}">
        <p14:creationId xmlns:p14="http://schemas.microsoft.com/office/powerpoint/2010/main" val="231194876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461477" y="3545324"/>
            <a:ext cx="7363869" cy="1061840"/>
          </a:xfrm>
        </p:spPr>
        <p:txBody>
          <a:bodyPr/>
          <a:lstStyle/>
          <a:p>
            <a:r>
              <a:rPr lang="en-US" sz="5600" dirty="0"/>
              <a:t>aicpa.org/</a:t>
            </a:r>
            <a:r>
              <a:rPr lang="en-US" sz="5600" dirty="0" err="1"/>
              <a:t>soc</a:t>
            </a:r>
            <a:endParaRPr lang="en-US" sz="5600" dirty="0"/>
          </a:p>
        </p:txBody>
      </p:sp>
      <p:sp>
        <p:nvSpPr>
          <p:cNvPr id="2" name="Title 1"/>
          <p:cNvSpPr>
            <a:spLocks noGrp="1"/>
          </p:cNvSpPr>
          <p:nvPr>
            <p:ph type="title" idx="4294967295"/>
          </p:nvPr>
        </p:nvSpPr>
        <p:spPr>
          <a:xfrm>
            <a:off x="93786" y="1373058"/>
            <a:ext cx="3649663" cy="438150"/>
          </a:xfrm>
          <a:prstGeom prst="rect">
            <a:avLst/>
          </a:prstGeom>
        </p:spPr>
        <p:txBody>
          <a:bodyPr>
            <a:noAutofit/>
          </a:bodyPr>
          <a:lstStyle/>
          <a:p>
            <a:r>
              <a:rPr lang="en-US" sz="2400" dirty="0">
                <a:solidFill>
                  <a:schemeClr val="bg1"/>
                </a:solidFill>
              </a:rPr>
              <a:t>For more information:</a:t>
            </a:r>
          </a:p>
        </p:txBody>
      </p:sp>
    </p:spTree>
    <p:extLst>
      <p:ext uri="{BB962C8B-B14F-4D97-AF65-F5344CB8AC3E}">
        <p14:creationId xmlns:p14="http://schemas.microsoft.com/office/powerpoint/2010/main" val="26297525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66273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68570" y="1956912"/>
            <a:ext cx="6592592" cy="1495771"/>
          </a:xfrm>
        </p:spPr>
        <p:txBody>
          <a:bodyPr/>
          <a:lstStyle/>
          <a:p>
            <a:r>
              <a:rPr lang="en-US" sz="3200" dirty="0"/>
              <a:t>Overview of SOC Reporting</a:t>
            </a:r>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4737057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0" tIns="0" rIns="0" bIns="0" rtlCol="0" anchor="b" anchorCtr="0">
            <a:noAutofit/>
          </a:bodyPr>
          <a:lstStyle/>
          <a:p>
            <a:br>
              <a:rPr lang="en-US" b="0" dirty="0">
                <a:solidFill>
                  <a:srgbClr val="72246C"/>
                </a:solidFill>
                <a:latin typeface="Arial" panose="020B0604020202020204" pitchFamily="34" charset="0"/>
                <a:ea typeface="+mj-ea"/>
                <a:cs typeface="Arial" panose="020B0604020202020204" pitchFamily="34" charset="0"/>
              </a:rPr>
            </a:br>
            <a:r>
              <a:rPr lang="en-US" sz="2800" b="0" dirty="0">
                <a:solidFill>
                  <a:srgbClr val="72246C"/>
                </a:solidFill>
                <a:latin typeface="Arial" panose="020B0604020202020204" pitchFamily="34" charset="0"/>
                <a:ea typeface="+mj-ea"/>
                <a:cs typeface="Arial" panose="020B0604020202020204" pitchFamily="34" charset="0"/>
              </a:rPr>
              <a:t>SOC Suite of Services</a:t>
            </a:r>
          </a:p>
        </p:txBody>
      </p:sp>
      <p:sp>
        <p:nvSpPr>
          <p:cNvPr id="4" name="Text Placeholder 3"/>
          <p:cNvSpPr>
            <a:spLocks noGrp="1"/>
          </p:cNvSpPr>
          <p:nvPr>
            <p:ph type="body" sz="quarter" idx="13"/>
          </p:nvPr>
        </p:nvSpPr>
        <p:spPr/>
        <p:txBody>
          <a:bodyPr/>
          <a:lstStyle/>
          <a:p>
            <a:pPr marL="0" indent="0">
              <a:buNone/>
            </a:pPr>
            <a:endParaRPr lang="en-US" dirty="0"/>
          </a:p>
          <a:p>
            <a:endParaRPr lang="en-US" dirty="0"/>
          </a:p>
        </p:txBody>
      </p:sp>
      <p:graphicFrame>
        <p:nvGraphicFramePr>
          <p:cNvPr id="5" name="Diagram 4"/>
          <p:cNvGraphicFramePr/>
          <p:nvPr>
            <p:extLst>
              <p:ext uri="{D42A27DB-BD31-4B8C-83A1-F6EECF244321}">
                <p14:modId xmlns:p14="http://schemas.microsoft.com/office/powerpoint/2010/main" val="2464420493"/>
              </p:ext>
            </p:extLst>
          </p:nvPr>
        </p:nvGraphicFramePr>
        <p:xfrm>
          <a:off x="403937" y="932442"/>
          <a:ext cx="8577895" cy="37708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6" name="Group 5">
            <a:extLst>
              <a:ext uri="{FF2B5EF4-FFF2-40B4-BE49-F238E27FC236}">
                <a16:creationId xmlns:a16="http://schemas.microsoft.com/office/drawing/2014/main" id="{1096D37A-11B3-4F79-821F-652E9B2FD8B4}"/>
              </a:ext>
            </a:extLst>
          </p:cNvPr>
          <p:cNvGrpSpPr/>
          <p:nvPr/>
        </p:nvGrpSpPr>
        <p:grpSpPr>
          <a:xfrm>
            <a:off x="5610385" y="399588"/>
            <a:ext cx="1793161" cy="1436961"/>
            <a:chOff x="7246549" y="1422020"/>
            <a:chExt cx="1986890" cy="1713820"/>
          </a:xfrm>
        </p:grpSpPr>
        <p:sp>
          <p:nvSpPr>
            <p:cNvPr id="7" name="Oval 6">
              <a:extLst>
                <a:ext uri="{FF2B5EF4-FFF2-40B4-BE49-F238E27FC236}">
                  <a16:creationId xmlns:a16="http://schemas.microsoft.com/office/drawing/2014/main" id="{595AE296-482D-49E2-B5BF-B87508DF72E8}"/>
                </a:ext>
              </a:extLst>
            </p:cNvPr>
            <p:cNvSpPr/>
            <p:nvPr/>
          </p:nvSpPr>
          <p:spPr>
            <a:xfrm>
              <a:off x="7378285" y="1448311"/>
              <a:ext cx="1611900" cy="1687529"/>
            </a:xfrm>
            <a:prstGeom prst="ellipse">
              <a:avLst/>
            </a:prstGeom>
            <a:solidFill>
              <a:sysClr val="window" lastClr="FFFFFF"/>
            </a:solidFill>
            <a:ln w="9525" cap="flat" cmpd="sng" algn="ctr">
              <a:solidFill>
                <a:srgbClr val="B94164">
                  <a:shade val="95000"/>
                  <a:satMod val="10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Arial"/>
                <a:ea typeface="+mn-ea"/>
                <a:cs typeface="+mn-cs"/>
              </a:endParaRPr>
            </a:p>
          </p:txBody>
        </p:sp>
        <p:pic>
          <p:nvPicPr>
            <p:cNvPr id="8" name="Picture 7">
              <a:extLst>
                <a:ext uri="{FF2B5EF4-FFF2-40B4-BE49-F238E27FC236}">
                  <a16:creationId xmlns:a16="http://schemas.microsoft.com/office/drawing/2014/main" id="{47787978-EFE9-44DB-B1F2-5FA7CBD2906F}"/>
                </a:ext>
              </a:extLst>
            </p:cNvPr>
            <p:cNvPicPr>
              <a:picLocks noChangeAspect="1"/>
            </p:cNvPicPr>
            <p:nvPr/>
          </p:nvPicPr>
          <p:blipFill>
            <a:blip r:embed="rId8">
              <a:clrChange>
                <a:clrFrom>
                  <a:srgbClr val="FFFFFF"/>
                </a:clrFrom>
                <a:clrTo>
                  <a:srgbClr val="FFFFFF">
                    <a:alpha val="0"/>
                  </a:srgbClr>
                </a:clrTo>
              </a:clrChange>
            </a:blip>
            <a:stretch>
              <a:fillRect/>
            </a:stretch>
          </p:blipFill>
          <p:spPr>
            <a:xfrm>
              <a:off x="7246549" y="1422020"/>
              <a:ext cx="1986890" cy="1713820"/>
            </a:xfrm>
            <a:prstGeom prst="rect">
              <a:avLst/>
            </a:prstGeom>
          </p:spPr>
        </p:pic>
      </p:grpSp>
    </p:spTree>
    <p:extLst>
      <p:ext uri="{BB962C8B-B14F-4D97-AF65-F5344CB8AC3E}">
        <p14:creationId xmlns:p14="http://schemas.microsoft.com/office/powerpoint/2010/main" val="10372456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8529" y="399587"/>
            <a:ext cx="7756510" cy="433298"/>
          </a:xfrm>
        </p:spPr>
        <p:txBody>
          <a:bodyPr/>
          <a:lstStyle/>
          <a:p>
            <a:r>
              <a:rPr lang="en-US" dirty="0"/>
              <a:t>Components of a SOC Reports </a:t>
            </a:r>
          </a:p>
        </p:txBody>
      </p:sp>
      <p:sp>
        <p:nvSpPr>
          <p:cNvPr id="19" name="TextBox 18"/>
          <p:cNvSpPr txBox="1"/>
          <p:nvPr/>
        </p:nvSpPr>
        <p:spPr>
          <a:xfrm>
            <a:off x="7500066" y="2008340"/>
            <a:ext cx="714973" cy="535531"/>
          </a:xfrm>
          <a:prstGeom prst="rect">
            <a:avLst/>
          </a:prstGeom>
          <a:noFill/>
        </p:spPr>
        <p:txBody>
          <a:bodyPr wrap="square" rtlCol="0">
            <a:spAutoFit/>
          </a:bodyPr>
          <a:lstStyle/>
          <a:p>
            <a:r>
              <a:rPr lang="en-US" sz="720" dirty="0">
                <a:solidFill>
                  <a:srgbClr val="FFFFFF"/>
                </a:solidFill>
              </a:rPr>
              <a:t>in the context </a:t>
            </a:r>
            <a:br>
              <a:rPr lang="en-US" sz="720" dirty="0">
                <a:solidFill>
                  <a:srgbClr val="FFFFFF"/>
                </a:solidFill>
              </a:rPr>
            </a:br>
            <a:r>
              <a:rPr lang="en-US" sz="720" dirty="0">
                <a:solidFill>
                  <a:srgbClr val="FFFFFF"/>
                </a:solidFill>
              </a:rPr>
              <a:t>of the business...</a:t>
            </a:r>
          </a:p>
        </p:txBody>
      </p:sp>
      <p:sp>
        <p:nvSpPr>
          <p:cNvPr id="20" name="TextBox 19"/>
          <p:cNvSpPr txBox="1"/>
          <p:nvPr/>
        </p:nvSpPr>
        <p:spPr>
          <a:xfrm>
            <a:off x="7500066" y="3146748"/>
            <a:ext cx="714973" cy="327782"/>
          </a:xfrm>
          <a:prstGeom prst="rect">
            <a:avLst/>
          </a:prstGeom>
          <a:noFill/>
        </p:spPr>
        <p:txBody>
          <a:bodyPr wrap="square" rtlCol="0">
            <a:spAutoFit/>
          </a:bodyPr>
          <a:lstStyle/>
          <a:p>
            <a:r>
              <a:rPr lang="en-US" sz="765" dirty="0">
                <a:solidFill>
                  <a:srgbClr val="FFFFFF"/>
                </a:solidFill>
              </a:rPr>
              <a:t>to influence</a:t>
            </a:r>
            <a:br>
              <a:rPr lang="en-US" sz="765" dirty="0">
                <a:solidFill>
                  <a:srgbClr val="FFFFFF"/>
                </a:solidFill>
              </a:rPr>
            </a:br>
            <a:r>
              <a:rPr lang="en-US" sz="765" dirty="0">
                <a:solidFill>
                  <a:srgbClr val="FFFFFF"/>
                </a:solidFill>
              </a:rPr>
              <a:t>people...</a:t>
            </a:r>
          </a:p>
        </p:txBody>
      </p:sp>
      <p:graphicFrame>
        <p:nvGraphicFramePr>
          <p:cNvPr id="5" name="Diagram 4"/>
          <p:cNvGraphicFramePr/>
          <p:nvPr>
            <p:extLst>
              <p:ext uri="{D42A27DB-BD31-4B8C-83A1-F6EECF244321}">
                <p14:modId xmlns:p14="http://schemas.microsoft.com/office/powerpoint/2010/main" val="4257911911"/>
              </p:ext>
            </p:extLst>
          </p:nvPr>
        </p:nvGraphicFramePr>
        <p:xfrm>
          <a:off x="520700" y="1054101"/>
          <a:ext cx="8191500" cy="35490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668367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68570" y="1956912"/>
            <a:ext cx="6592592" cy="1495771"/>
          </a:xfrm>
        </p:spPr>
        <p:txBody>
          <a:bodyPr/>
          <a:lstStyle/>
          <a:p>
            <a:r>
              <a:rPr lang="en-US" sz="3200" dirty="0"/>
              <a:t>SOC for Service Organizations</a:t>
            </a:r>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38997146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8528" y="399586"/>
            <a:ext cx="3870875" cy="438912"/>
          </a:xfrm>
        </p:spPr>
        <p:txBody>
          <a:bodyPr/>
          <a:lstStyle/>
          <a:p>
            <a:r>
              <a:rPr lang="en-US" dirty="0"/>
              <a:t>SOC 1</a:t>
            </a:r>
            <a:r>
              <a:rPr lang="en-US" baseline="30000" dirty="0"/>
              <a:t>® </a:t>
            </a:r>
            <a:r>
              <a:rPr lang="en-US" dirty="0"/>
              <a:t> Attest Engagement - Objective</a:t>
            </a:r>
          </a:p>
        </p:txBody>
      </p:sp>
      <p:sp>
        <p:nvSpPr>
          <p:cNvPr id="3" name="Content Placeholder 2"/>
          <p:cNvSpPr>
            <a:spLocks noGrp="1"/>
          </p:cNvSpPr>
          <p:nvPr>
            <p:ph idx="1"/>
          </p:nvPr>
        </p:nvSpPr>
        <p:spPr>
          <a:xfrm>
            <a:off x="439075" y="1160849"/>
            <a:ext cx="3651250" cy="3257550"/>
          </a:xfrm>
        </p:spPr>
        <p:txBody>
          <a:bodyPr/>
          <a:lstStyle/>
          <a:p>
            <a:endParaRPr lang="en-US" dirty="0"/>
          </a:p>
          <a:p>
            <a:pPr marL="0" lvl="1" indent="0">
              <a:lnSpc>
                <a:spcPct val="100000"/>
              </a:lnSpc>
              <a:buNone/>
            </a:pPr>
            <a:r>
              <a:rPr lang="en-US" sz="2000" i="1" dirty="0"/>
              <a:t>Report on controls at a service organization relevant to a user entity’s internal control over financial reporting, needed for the annual financial statement audit </a:t>
            </a:r>
          </a:p>
          <a:p>
            <a:endParaRPr lang="en-US" dirty="0"/>
          </a:p>
        </p:txBody>
      </p:sp>
    </p:spTree>
    <p:extLst>
      <p:ext uri="{BB962C8B-B14F-4D97-AF65-F5344CB8AC3E}">
        <p14:creationId xmlns:p14="http://schemas.microsoft.com/office/powerpoint/2010/main" val="2267920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SOC 2</a:t>
            </a:r>
            <a:r>
              <a:rPr lang="en-US" baseline="30000" dirty="0"/>
              <a:t>® </a:t>
            </a:r>
            <a:r>
              <a:rPr lang="en-US" dirty="0"/>
              <a:t> Attest Engagement - Objective</a:t>
            </a:r>
          </a:p>
        </p:txBody>
      </p:sp>
      <p:sp>
        <p:nvSpPr>
          <p:cNvPr id="7" name="Content Placeholder 6"/>
          <p:cNvSpPr>
            <a:spLocks noGrp="1"/>
          </p:cNvSpPr>
          <p:nvPr>
            <p:ph idx="1"/>
          </p:nvPr>
        </p:nvSpPr>
        <p:spPr>
          <a:xfrm>
            <a:off x="528987" y="1407969"/>
            <a:ext cx="3439865" cy="3714750"/>
          </a:xfrm>
        </p:spPr>
        <p:txBody>
          <a:bodyPr/>
          <a:lstStyle/>
          <a:p>
            <a:pPr marL="0" lvl="1" indent="0">
              <a:spcBef>
                <a:spcPts val="450"/>
              </a:spcBef>
              <a:buNone/>
            </a:pPr>
            <a:endParaRPr lang="en-US" dirty="0"/>
          </a:p>
          <a:p>
            <a:pPr marL="0" lvl="1" indent="0">
              <a:spcBef>
                <a:spcPts val="450"/>
              </a:spcBef>
              <a:buNone/>
            </a:pPr>
            <a:r>
              <a:rPr lang="en-US" sz="2000" i="1" dirty="0"/>
              <a:t>Report on controls at a service organization relevant to security, availability, processing integrity, confidentiality or privacy</a:t>
            </a:r>
          </a:p>
          <a:p>
            <a:pPr lvl="1">
              <a:spcBef>
                <a:spcPts val="450"/>
              </a:spcBef>
            </a:pPr>
            <a:endParaRPr lang="en-US" dirty="0"/>
          </a:p>
        </p:txBody>
      </p:sp>
    </p:spTree>
    <p:extLst>
      <p:ext uri="{BB962C8B-B14F-4D97-AF65-F5344CB8AC3E}">
        <p14:creationId xmlns:p14="http://schemas.microsoft.com/office/powerpoint/2010/main" val="811021643"/>
      </p:ext>
    </p:extLst>
  </p:cSld>
  <p:clrMapOvr>
    <a:masterClrMapping/>
  </p:clrMapOvr>
</p:sld>
</file>

<file path=ppt/theme/theme1.xml><?xml version="1.0" encoding="utf-8"?>
<a:theme xmlns:a="http://schemas.openxmlformats.org/drawingml/2006/main" name="Office Theme">
  <a:themeElements>
    <a:clrScheme name="Association">
      <a:dk1>
        <a:sysClr val="windowText" lastClr="000000"/>
      </a:dk1>
      <a:lt1>
        <a:sysClr val="window" lastClr="FFFFFF"/>
      </a:lt1>
      <a:dk2>
        <a:srgbClr val="72246C"/>
      </a:dk2>
      <a:lt2>
        <a:srgbClr val="1D1D1D"/>
      </a:lt2>
      <a:accent1>
        <a:srgbClr val="B94164"/>
      </a:accent1>
      <a:accent2>
        <a:srgbClr val="F0B323"/>
      </a:accent2>
      <a:accent3>
        <a:srgbClr val="41B6E6"/>
      </a:accent3>
      <a:accent4>
        <a:srgbClr val="48A23F"/>
      </a:accent4>
      <a:accent5>
        <a:srgbClr val="672D89"/>
      </a:accent5>
      <a:accent6>
        <a:srgbClr val="DC6B2F"/>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026FDF8E42A6D44B5A36037F131E183" ma:contentTypeVersion="12" ma:contentTypeDescription="Create a new document." ma:contentTypeScope="" ma:versionID="57a99b6c329d3d176a0285795c9c033d">
  <xsd:schema xmlns:xsd="http://www.w3.org/2001/XMLSchema" xmlns:xs="http://www.w3.org/2001/XMLSchema" xmlns:p="http://schemas.microsoft.com/office/2006/metadata/properties" xmlns:ns2="432eacfe-fe0c-4c8f-9f1b-4f6c50b487b4" targetNamespace="http://schemas.microsoft.com/office/2006/metadata/properties" ma:root="true" ma:fieldsID="8b93f776d987153c9cb6d2ca2cf11f77" ns2:_="">
    <xsd:import namespace="432eacfe-fe0c-4c8f-9f1b-4f6c50b487b4"/>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32eacfe-fe0c-4c8f-9f1b-4f6c50b487b4"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C93401E-5648-457C-8B75-F91A7C8377AA}">
  <ds:schemaRefs>
    <ds:schemaRef ds:uri="http://schemas.microsoft.com/sharepoint/v3/contenttype/forms"/>
  </ds:schemaRefs>
</ds:datastoreItem>
</file>

<file path=customXml/itemProps2.xml><?xml version="1.0" encoding="utf-8"?>
<ds:datastoreItem xmlns:ds="http://schemas.openxmlformats.org/officeDocument/2006/customXml" ds:itemID="{7A12EBB6-B054-42D0-BFEA-912B6B19DD6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32eacfe-fe0c-4c8f-9f1b-4f6c50b487b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9CABBA0-3821-4BDF-A19A-11F3C4B26B52}">
  <ds:schemaRefs>
    <ds:schemaRef ds:uri="432eacfe-fe0c-4c8f-9f1b-4f6c50b487b4"/>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http://www.w3.org/XML/1998/namespace"/>
    <ds:schemaRef ds:uri="http://purl.org/dc/dcmitype/"/>
  </ds:schemaRefs>
</ds:datastoreItem>
</file>

<file path=docProps/CustomMKOP.xml><?xml version="1.0" encoding="utf-8"?>
<Properties xmlns="http://schemas.openxmlformats.org/officeDocument/2006/custom-properties" xmlns:vt="http://schemas.openxmlformats.org/officeDocument/2006/docPropsVTypes">
  <property fmtid="{D5CDD505-2E9C-101B-9397-08002B2CF9AE}" pid="2" name="MKProdID">
    <vt:lpwstr>ZMOutlook</vt:lpwstr>
  </property>
  <property fmtid="{D5CDD505-2E9C-101B-9397-08002B2CF9AE}" pid="3" name="SizeBefore">
    <vt:lpwstr>5234115</vt:lpwstr>
  </property>
  <property fmtid="{D5CDD505-2E9C-101B-9397-08002B2CF9AE}" pid="4" name="OptimizationTime">
    <vt:lpwstr>20190520_2127</vt:lpwstr>
  </property>
</Properties>
</file>

<file path=docProps/app.xml><?xml version="1.0" encoding="utf-8"?>
<Properties xmlns="http://schemas.openxmlformats.org/officeDocument/2006/extended-properties" xmlns:vt="http://schemas.openxmlformats.org/officeDocument/2006/docPropsVTypes">
  <Template/>
  <TotalTime>8886</TotalTime>
  <Words>3086</Words>
  <Application>Microsoft Office PowerPoint</Application>
  <PresentationFormat>On-screen Show (16:9)</PresentationFormat>
  <Paragraphs>328</Paragraphs>
  <Slides>36</Slides>
  <Notes>21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36</vt:i4>
      </vt:variant>
    </vt:vector>
  </HeadingPairs>
  <TitlesOfParts>
    <vt:vector size="43" baseType="lpstr">
      <vt:lpstr>ＭＳ Ｐゴシック</vt:lpstr>
      <vt:lpstr>Arial</vt:lpstr>
      <vt:lpstr>Calibri</vt:lpstr>
      <vt:lpstr>Lucida Grande</vt:lpstr>
      <vt:lpstr>Verdana</vt:lpstr>
      <vt:lpstr>Wingdings</vt:lpstr>
      <vt:lpstr>Office Theme</vt:lpstr>
      <vt:lpstr>AAA AIS Bootcamp System and Organization Control (SOC) Reporting </vt:lpstr>
      <vt:lpstr>Agenda</vt:lpstr>
      <vt:lpstr>History of auditing IT controls</vt:lpstr>
      <vt:lpstr>Overview of SOC Reporting</vt:lpstr>
      <vt:lpstr> SOC Suite of Services</vt:lpstr>
      <vt:lpstr>Components of a SOC Reports </vt:lpstr>
      <vt:lpstr>SOC for Service Organizations</vt:lpstr>
      <vt:lpstr>SOC 1®  Attest Engagement - Objective</vt:lpstr>
      <vt:lpstr>SOC 2®  Attest Engagement - Objective</vt:lpstr>
      <vt:lpstr>SOC 2®  Report Uses</vt:lpstr>
      <vt:lpstr>Two sets of criteria for SOC 2 ® </vt:lpstr>
      <vt:lpstr>Key considerations in using a SOC 2 report </vt:lpstr>
      <vt:lpstr>Relationship of different frameworks</vt:lpstr>
      <vt:lpstr>SOC for Cybersecurity </vt:lpstr>
      <vt:lpstr>Objectives of a Cybersecurity Attestation Engagement</vt:lpstr>
      <vt:lpstr>Two sets of criteria</vt:lpstr>
      <vt:lpstr>PowerPoint Presentation</vt:lpstr>
      <vt:lpstr>SOC 1 ® vs. SOC 2® vs. SOC for Cybersecurity</vt:lpstr>
      <vt:lpstr>What’s Next: Evolving and Expanding  System and Organization Controls Reporting</vt:lpstr>
      <vt:lpstr>SOC Reporting—What entering staff should know</vt:lpstr>
      <vt:lpstr>Role of the CPA</vt:lpstr>
      <vt:lpstr>Audit and Attestation</vt:lpstr>
      <vt:lpstr>SOC Reporting Framework</vt:lpstr>
      <vt:lpstr>Components of a SOC report (information useful for decision making) </vt:lpstr>
      <vt:lpstr>Foundational Knowledge—attestation standards</vt:lpstr>
      <vt:lpstr>Foundational Knowledge—attestation standards  (continued)</vt:lpstr>
      <vt:lpstr>Foundational Knowledge—COSO Framework</vt:lpstr>
      <vt:lpstr>Foundational Knowledge—COSO Framework (Continued)</vt:lpstr>
      <vt:lpstr>Foundational Knowledge—Process Analysis</vt:lpstr>
      <vt:lpstr>Foundational Knowledge—IT Processes and Controls</vt:lpstr>
      <vt:lpstr>Foundational Knowledge—Other Areas</vt:lpstr>
      <vt:lpstr>Resources</vt:lpstr>
      <vt:lpstr>Useful Websites</vt:lpstr>
      <vt:lpstr>Questions and Discussion</vt:lpstr>
      <vt:lpstr>For more information:</vt:lpstr>
      <vt:lpstr>PowerPoint Presentation</vt:lpstr>
    </vt:vector>
  </TitlesOfParts>
  <Company>Infinia Group LLC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Ruben Mercado</dc:creator>
  <cp:lastModifiedBy>Chris K Halterman</cp:lastModifiedBy>
  <cp:revision>360</cp:revision>
  <cp:lastPrinted>2017-10-09T23:46:00Z</cp:lastPrinted>
  <dcterms:created xsi:type="dcterms:W3CDTF">2017-03-15T13:22:16Z</dcterms:created>
  <dcterms:modified xsi:type="dcterms:W3CDTF">2019-05-21T02:23:48Z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0x0101009026FDF8E42A6D44B5A36037F131E183</vt:lpwstr>
  </property>
</Properties>
</file>