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6" r:id="rId2"/>
    <p:sldId id="5960" r:id="rId3"/>
    <p:sldId id="5969" r:id="rId4"/>
    <p:sldId id="5970" r:id="rId5"/>
    <p:sldId id="256" r:id="rId6"/>
    <p:sldId id="5962" r:id="rId7"/>
    <p:sldId id="5958" r:id="rId8"/>
    <p:sldId id="5963" r:id="rId9"/>
    <p:sldId id="5965" r:id="rId10"/>
    <p:sldId id="5971" r:id="rId11"/>
    <p:sldId id="5980" r:id="rId12"/>
    <p:sldId id="5981" r:id="rId13"/>
    <p:sldId id="5982" r:id="rId14"/>
    <p:sldId id="5977" r:id="rId15"/>
    <p:sldId id="5959" r:id="rId16"/>
    <p:sldId id="5972" r:id="rId17"/>
    <p:sldId id="5983" r:id="rId18"/>
    <p:sldId id="59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569A4-93FA-44B8-A7F7-DA6A0F1E342B}" v="9" dt="2026-02-24T21:44:10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59" d="100"/>
          <a:sy n="59" d="100"/>
        </p:scale>
        <p:origin x="7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Hinson" userId="f5255df4-0d6d-42c0-ab17-66d42fc1e221" providerId="ADAL" clId="{792C2CCD-95E5-4007-A687-B46E0A67E43A}"/>
    <pc:docChg chg="custSel addSld delSld modSld">
      <pc:chgData name="Yvonne Hinson" userId="f5255df4-0d6d-42c0-ab17-66d42fc1e221" providerId="ADAL" clId="{792C2CCD-95E5-4007-A687-B46E0A67E43A}" dt="2026-02-24T21:44:10.581" v="263"/>
      <pc:docMkLst>
        <pc:docMk/>
      </pc:docMkLst>
      <pc:sldChg chg="add del">
        <pc:chgData name="Yvonne Hinson" userId="f5255df4-0d6d-42c0-ab17-66d42fc1e221" providerId="ADAL" clId="{792C2CCD-95E5-4007-A687-B46E0A67E43A}" dt="2026-02-24T21:33:44.868" v="214"/>
        <pc:sldMkLst>
          <pc:docMk/>
          <pc:sldMk cId="1106275931" sldId="256"/>
        </pc:sldMkLst>
      </pc:sldChg>
      <pc:sldChg chg="del">
        <pc:chgData name="Yvonne Hinson" userId="f5255df4-0d6d-42c0-ab17-66d42fc1e221" providerId="ADAL" clId="{792C2CCD-95E5-4007-A687-B46E0A67E43A}" dt="2026-02-24T21:31:49.471" v="191" actId="47"/>
        <pc:sldMkLst>
          <pc:docMk/>
          <pc:sldMk cId="316827105" sldId="257"/>
        </pc:sldMkLst>
      </pc:sldChg>
      <pc:sldChg chg="del">
        <pc:chgData name="Yvonne Hinson" userId="f5255df4-0d6d-42c0-ab17-66d42fc1e221" providerId="ADAL" clId="{792C2CCD-95E5-4007-A687-B46E0A67E43A}" dt="2026-02-24T21:31:48.375" v="190" actId="47"/>
        <pc:sldMkLst>
          <pc:docMk/>
          <pc:sldMk cId="1271308637" sldId="258"/>
        </pc:sldMkLst>
      </pc:sldChg>
      <pc:sldChg chg="del">
        <pc:chgData name="Yvonne Hinson" userId="f5255df4-0d6d-42c0-ab17-66d42fc1e221" providerId="ADAL" clId="{792C2CCD-95E5-4007-A687-B46E0A67E43A}" dt="2026-02-24T21:32:14.191" v="203" actId="47"/>
        <pc:sldMkLst>
          <pc:docMk/>
          <pc:sldMk cId="2285707366" sldId="259"/>
        </pc:sldMkLst>
      </pc:sldChg>
      <pc:sldChg chg="del">
        <pc:chgData name="Yvonne Hinson" userId="f5255df4-0d6d-42c0-ab17-66d42fc1e221" providerId="ADAL" clId="{792C2CCD-95E5-4007-A687-B46E0A67E43A}" dt="2026-02-24T21:31:49.996" v="192" actId="47"/>
        <pc:sldMkLst>
          <pc:docMk/>
          <pc:sldMk cId="2352053244" sldId="261"/>
        </pc:sldMkLst>
      </pc:sldChg>
      <pc:sldChg chg="del">
        <pc:chgData name="Yvonne Hinson" userId="f5255df4-0d6d-42c0-ab17-66d42fc1e221" providerId="ADAL" clId="{792C2CCD-95E5-4007-A687-B46E0A67E43A}" dt="2026-02-24T21:31:50.636" v="193" actId="47"/>
        <pc:sldMkLst>
          <pc:docMk/>
          <pc:sldMk cId="3398577114" sldId="262"/>
        </pc:sldMkLst>
      </pc:sldChg>
      <pc:sldChg chg="modSp mod">
        <pc:chgData name="Yvonne Hinson" userId="f5255df4-0d6d-42c0-ab17-66d42fc1e221" providerId="ADAL" clId="{792C2CCD-95E5-4007-A687-B46E0A67E43A}" dt="2026-02-24T21:29:31.638" v="16" actId="20577"/>
        <pc:sldMkLst>
          <pc:docMk/>
          <pc:sldMk cId="1617930807" sldId="286"/>
        </pc:sldMkLst>
        <pc:spChg chg="mod">
          <ac:chgData name="Yvonne Hinson" userId="f5255df4-0d6d-42c0-ab17-66d42fc1e221" providerId="ADAL" clId="{792C2CCD-95E5-4007-A687-B46E0A67E43A}" dt="2026-02-24T21:29:31.638" v="16" actId="20577"/>
          <ac:spMkLst>
            <pc:docMk/>
            <pc:sldMk cId="1617930807" sldId="286"/>
            <ac:spMk id="5" creationId="{1635C74A-118A-78C2-F863-6E6A9B2C78CC}"/>
          </ac:spMkLst>
        </pc:spChg>
      </pc:sldChg>
      <pc:sldChg chg="del">
        <pc:chgData name="Yvonne Hinson" userId="f5255df4-0d6d-42c0-ab17-66d42fc1e221" providerId="ADAL" clId="{792C2CCD-95E5-4007-A687-B46E0A67E43A}" dt="2026-02-24T21:32:04.491" v="198" actId="47"/>
        <pc:sldMkLst>
          <pc:docMk/>
          <pc:sldMk cId="2190958030" sldId="288"/>
        </pc:sldMkLst>
      </pc:sldChg>
      <pc:sldChg chg="del">
        <pc:chgData name="Yvonne Hinson" userId="f5255df4-0d6d-42c0-ab17-66d42fc1e221" providerId="ADAL" clId="{792C2CCD-95E5-4007-A687-B46E0A67E43A}" dt="2026-02-24T21:32:21.317" v="208" actId="47"/>
        <pc:sldMkLst>
          <pc:docMk/>
          <pc:sldMk cId="4201952677" sldId="5906"/>
        </pc:sldMkLst>
      </pc:sldChg>
      <pc:sldChg chg="del">
        <pc:chgData name="Yvonne Hinson" userId="f5255df4-0d6d-42c0-ab17-66d42fc1e221" providerId="ADAL" clId="{792C2CCD-95E5-4007-A687-B46E0A67E43A}" dt="2026-02-24T21:32:23.258" v="210" actId="47"/>
        <pc:sldMkLst>
          <pc:docMk/>
          <pc:sldMk cId="4219359002" sldId="5907"/>
        </pc:sldMkLst>
      </pc:sldChg>
      <pc:sldChg chg="del">
        <pc:chgData name="Yvonne Hinson" userId="f5255df4-0d6d-42c0-ab17-66d42fc1e221" providerId="ADAL" clId="{792C2CCD-95E5-4007-A687-B46E0A67E43A}" dt="2026-02-24T21:32:26.124" v="212" actId="47"/>
        <pc:sldMkLst>
          <pc:docMk/>
          <pc:sldMk cId="472098242" sldId="5908"/>
        </pc:sldMkLst>
      </pc:sldChg>
      <pc:sldChg chg="del">
        <pc:chgData name="Yvonne Hinson" userId="f5255df4-0d6d-42c0-ab17-66d42fc1e221" providerId="ADAL" clId="{792C2CCD-95E5-4007-A687-B46E0A67E43A}" dt="2026-02-24T21:32:22.571" v="209" actId="47"/>
        <pc:sldMkLst>
          <pc:docMk/>
          <pc:sldMk cId="3171710759" sldId="5914"/>
        </pc:sldMkLst>
      </pc:sldChg>
      <pc:sldChg chg="del">
        <pc:chgData name="Yvonne Hinson" userId="f5255df4-0d6d-42c0-ab17-66d42fc1e221" providerId="ADAL" clId="{792C2CCD-95E5-4007-A687-B46E0A67E43A}" dt="2026-02-24T21:32:24.379" v="211" actId="47"/>
        <pc:sldMkLst>
          <pc:docMk/>
          <pc:sldMk cId="2665044238" sldId="5915"/>
        </pc:sldMkLst>
      </pc:sldChg>
      <pc:sldChg chg="add del">
        <pc:chgData name="Yvonne Hinson" userId="f5255df4-0d6d-42c0-ab17-66d42fc1e221" providerId="ADAL" clId="{792C2CCD-95E5-4007-A687-B46E0A67E43A}" dt="2026-02-24T21:35:19.120" v="227"/>
        <pc:sldMkLst>
          <pc:docMk/>
          <pc:sldMk cId="96469673" sldId="5958"/>
        </pc:sldMkLst>
      </pc:sldChg>
      <pc:sldChg chg="add">
        <pc:chgData name="Yvonne Hinson" userId="f5255df4-0d6d-42c0-ab17-66d42fc1e221" providerId="ADAL" clId="{792C2CCD-95E5-4007-A687-B46E0A67E43A}" dt="2026-02-24T21:44:10.581" v="263"/>
        <pc:sldMkLst>
          <pc:docMk/>
          <pc:sldMk cId="2758974085" sldId="5959"/>
        </pc:sldMkLst>
      </pc:sldChg>
      <pc:sldChg chg="modSp mod">
        <pc:chgData name="Yvonne Hinson" userId="f5255df4-0d6d-42c0-ab17-66d42fc1e221" providerId="ADAL" clId="{792C2CCD-95E5-4007-A687-B46E0A67E43A}" dt="2026-02-24T21:39:49.535" v="262" actId="20577"/>
        <pc:sldMkLst>
          <pc:docMk/>
          <pc:sldMk cId="3633641524" sldId="5960"/>
        </pc:sldMkLst>
        <pc:spChg chg="mod">
          <ac:chgData name="Yvonne Hinson" userId="f5255df4-0d6d-42c0-ab17-66d42fc1e221" providerId="ADAL" clId="{792C2CCD-95E5-4007-A687-B46E0A67E43A}" dt="2026-02-24T21:39:49.535" v="262" actId="20577"/>
          <ac:spMkLst>
            <pc:docMk/>
            <pc:sldMk cId="3633641524" sldId="5960"/>
            <ac:spMk id="6" creationId="{256B9FBC-F0E8-2751-EB47-1B73896F112E}"/>
          </ac:spMkLst>
        </pc:spChg>
      </pc:sldChg>
      <pc:sldChg chg="del">
        <pc:chgData name="Yvonne Hinson" userId="f5255df4-0d6d-42c0-ab17-66d42fc1e221" providerId="ADAL" clId="{792C2CCD-95E5-4007-A687-B46E0A67E43A}" dt="2026-02-24T21:32:11.761" v="201" actId="47"/>
        <pc:sldMkLst>
          <pc:docMk/>
          <pc:sldMk cId="2110074941" sldId="5961"/>
        </pc:sldMkLst>
      </pc:sldChg>
      <pc:sldChg chg="modSp mod">
        <pc:chgData name="Yvonne Hinson" userId="f5255df4-0d6d-42c0-ab17-66d42fc1e221" providerId="ADAL" clId="{792C2CCD-95E5-4007-A687-B46E0A67E43A}" dt="2026-02-24T21:31:37.505" v="189" actId="20577"/>
        <pc:sldMkLst>
          <pc:docMk/>
          <pc:sldMk cId="2552396910" sldId="5962"/>
        </pc:sldMkLst>
        <pc:spChg chg="mod">
          <ac:chgData name="Yvonne Hinson" userId="f5255df4-0d6d-42c0-ab17-66d42fc1e221" providerId="ADAL" clId="{792C2CCD-95E5-4007-A687-B46E0A67E43A}" dt="2026-02-24T21:31:37.505" v="189" actId="20577"/>
          <ac:spMkLst>
            <pc:docMk/>
            <pc:sldMk cId="2552396910" sldId="5962"/>
            <ac:spMk id="3" creationId="{6C3CE84D-4941-A905-40F9-DEBFD8BF7727}"/>
          </ac:spMkLst>
        </pc:spChg>
      </pc:sldChg>
      <pc:sldChg chg="add del">
        <pc:chgData name="Yvonne Hinson" userId="f5255df4-0d6d-42c0-ab17-66d42fc1e221" providerId="ADAL" clId="{792C2CCD-95E5-4007-A687-B46E0A67E43A}" dt="2026-02-24T21:36:25.165" v="228"/>
        <pc:sldMkLst>
          <pc:docMk/>
          <pc:sldMk cId="2510159524" sldId="5963"/>
        </pc:sldMkLst>
      </pc:sldChg>
      <pc:sldChg chg="del">
        <pc:chgData name="Yvonne Hinson" userId="f5255df4-0d6d-42c0-ab17-66d42fc1e221" providerId="ADAL" clId="{792C2CCD-95E5-4007-A687-B46E0A67E43A}" dt="2026-02-24T21:36:49.683" v="230" actId="47"/>
        <pc:sldMkLst>
          <pc:docMk/>
          <pc:sldMk cId="3998869230" sldId="5964"/>
        </pc:sldMkLst>
      </pc:sldChg>
      <pc:sldChg chg="add del">
        <pc:chgData name="Yvonne Hinson" userId="f5255df4-0d6d-42c0-ab17-66d42fc1e221" providerId="ADAL" clId="{792C2CCD-95E5-4007-A687-B46E0A67E43A}" dt="2026-02-24T21:34:47.004" v="226"/>
        <pc:sldMkLst>
          <pc:docMk/>
          <pc:sldMk cId="2178665354" sldId="5965"/>
        </pc:sldMkLst>
      </pc:sldChg>
      <pc:sldChg chg="del">
        <pc:chgData name="Yvonne Hinson" userId="f5255df4-0d6d-42c0-ab17-66d42fc1e221" providerId="ADAL" clId="{792C2CCD-95E5-4007-A687-B46E0A67E43A}" dt="2026-02-24T21:32:27.597" v="213" actId="47"/>
        <pc:sldMkLst>
          <pc:docMk/>
          <pc:sldMk cId="941220062" sldId="5971"/>
        </pc:sldMkLst>
      </pc:sldChg>
      <pc:sldChg chg="add">
        <pc:chgData name="Yvonne Hinson" userId="f5255df4-0d6d-42c0-ab17-66d42fc1e221" providerId="ADAL" clId="{792C2CCD-95E5-4007-A687-B46E0A67E43A}" dt="2026-02-24T21:34:47.004" v="226"/>
        <pc:sldMkLst>
          <pc:docMk/>
          <pc:sldMk cId="3085098108" sldId="5971"/>
        </pc:sldMkLst>
      </pc:sldChg>
      <pc:sldChg chg="del">
        <pc:chgData name="Yvonne Hinson" userId="f5255df4-0d6d-42c0-ab17-66d42fc1e221" providerId="ADAL" clId="{792C2CCD-95E5-4007-A687-B46E0A67E43A}" dt="2026-02-24T21:32:15.069" v="204" actId="47"/>
        <pc:sldMkLst>
          <pc:docMk/>
          <pc:sldMk cId="226008972" sldId="5972"/>
        </pc:sldMkLst>
      </pc:sldChg>
      <pc:sldChg chg="add">
        <pc:chgData name="Yvonne Hinson" userId="f5255df4-0d6d-42c0-ab17-66d42fc1e221" providerId="ADAL" clId="{792C2CCD-95E5-4007-A687-B46E0A67E43A}" dt="2026-02-24T21:36:46.946" v="229"/>
        <pc:sldMkLst>
          <pc:docMk/>
          <pc:sldMk cId="1202709534" sldId="5972"/>
        </pc:sldMkLst>
      </pc:sldChg>
      <pc:sldChg chg="del">
        <pc:chgData name="Yvonne Hinson" userId="f5255df4-0d6d-42c0-ab17-66d42fc1e221" providerId="ADAL" clId="{792C2CCD-95E5-4007-A687-B46E0A67E43A}" dt="2026-02-24T21:32:13.229" v="202" actId="47"/>
        <pc:sldMkLst>
          <pc:docMk/>
          <pc:sldMk cId="3610078296" sldId="5973"/>
        </pc:sldMkLst>
      </pc:sldChg>
      <pc:sldChg chg="del">
        <pc:chgData name="Yvonne Hinson" userId="f5255df4-0d6d-42c0-ab17-66d42fc1e221" providerId="ADAL" clId="{792C2CCD-95E5-4007-A687-B46E0A67E43A}" dt="2026-02-24T21:31:59.849" v="196" actId="47"/>
        <pc:sldMkLst>
          <pc:docMk/>
          <pc:sldMk cId="3227550607" sldId="5975"/>
        </pc:sldMkLst>
      </pc:sldChg>
      <pc:sldChg chg="del">
        <pc:chgData name="Yvonne Hinson" userId="f5255df4-0d6d-42c0-ab17-66d42fc1e221" providerId="ADAL" clId="{792C2CCD-95E5-4007-A687-B46E0A67E43A}" dt="2026-02-24T21:32:01.567" v="197" actId="47"/>
        <pc:sldMkLst>
          <pc:docMk/>
          <pc:sldMk cId="466195230" sldId="5976"/>
        </pc:sldMkLst>
      </pc:sldChg>
      <pc:sldChg chg="add del">
        <pc:chgData name="Yvonne Hinson" userId="f5255df4-0d6d-42c0-ab17-66d42fc1e221" providerId="ADAL" clId="{792C2CCD-95E5-4007-A687-B46E0A67E43A}" dt="2026-02-24T21:44:10.581" v="263"/>
        <pc:sldMkLst>
          <pc:docMk/>
          <pc:sldMk cId="3830796" sldId="5977"/>
        </pc:sldMkLst>
      </pc:sldChg>
      <pc:sldChg chg="del">
        <pc:chgData name="Yvonne Hinson" userId="f5255df4-0d6d-42c0-ab17-66d42fc1e221" providerId="ADAL" clId="{792C2CCD-95E5-4007-A687-B46E0A67E43A}" dt="2026-02-24T21:31:56.759" v="195" actId="47"/>
        <pc:sldMkLst>
          <pc:docMk/>
          <pc:sldMk cId="2721630673" sldId="5978"/>
        </pc:sldMkLst>
      </pc:sldChg>
      <pc:sldChg chg="del">
        <pc:chgData name="Yvonne Hinson" userId="f5255df4-0d6d-42c0-ab17-66d42fc1e221" providerId="ADAL" clId="{792C2CCD-95E5-4007-A687-B46E0A67E43A}" dt="2026-02-24T21:32:07.715" v="199" actId="47"/>
        <pc:sldMkLst>
          <pc:docMk/>
          <pc:sldMk cId="1990390007" sldId="5979"/>
        </pc:sldMkLst>
      </pc:sldChg>
      <pc:sldChg chg="add">
        <pc:chgData name="Yvonne Hinson" userId="f5255df4-0d6d-42c0-ab17-66d42fc1e221" providerId="ADAL" clId="{792C2CCD-95E5-4007-A687-B46E0A67E43A}" dt="2026-02-24T21:37:57.591" v="231"/>
        <pc:sldMkLst>
          <pc:docMk/>
          <pc:sldMk cId="3648151276" sldId="5980"/>
        </pc:sldMkLst>
      </pc:sldChg>
      <pc:sldChg chg="add">
        <pc:chgData name="Yvonne Hinson" userId="f5255df4-0d6d-42c0-ab17-66d42fc1e221" providerId="ADAL" clId="{792C2CCD-95E5-4007-A687-B46E0A67E43A}" dt="2026-02-24T21:37:57.591" v="231"/>
        <pc:sldMkLst>
          <pc:docMk/>
          <pc:sldMk cId="941220062" sldId="5981"/>
        </pc:sldMkLst>
      </pc:sldChg>
      <pc:sldChg chg="add">
        <pc:chgData name="Yvonne Hinson" userId="f5255df4-0d6d-42c0-ab17-66d42fc1e221" providerId="ADAL" clId="{792C2CCD-95E5-4007-A687-B46E0A67E43A}" dt="2026-02-24T21:37:57.591" v="231"/>
        <pc:sldMkLst>
          <pc:docMk/>
          <pc:sldMk cId="1279387083" sldId="5982"/>
        </pc:sldMkLst>
      </pc:sldChg>
      <pc:sldChg chg="add">
        <pc:chgData name="Yvonne Hinson" userId="f5255df4-0d6d-42c0-ab17-66d42fc1e221" providerId="ADAL" clId="{792C2CCD-95E5-4007-A687-B46E0A67E43A}" dt="2026-02-24T21:39:34.960" v="240"/>
        <pc:sldMkLst>
          <pc:docMk/>
          <pc:sldMk cId="2746802016" sldId="59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AEC3-A85E-48A2-A659-BAC0CE16FF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C3B3C-E831-4E80-A467-8713996A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E23D-A932-09BC-80F3-9F9EBD72A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CF84-0B7A-FF7A-5D85-EA769ACE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A78A-9EA4-B3A8-EC10-D52E07CE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02D5-8C49-F072-C350-AADCC364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C778-E596-AC86-FDBE-21A9CC3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6B77-226A-C601-6E56-7A48698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363D1-B3C7-7E7C-F64E-8256B543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49EFA-AA98-D39B-D249-320F7BB8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DA4A-F77E-57E6-1DBA-87B62EE7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0DFE-3B59-D507-2E60-C2387168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55488-57D5-EC70-DB0D-8ADABCF5E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83487-DA81-FAE4-46C0-5BBAEE16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88ED-83EA-15B5-598A-6B8AAB9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E50C-7417-ABCA-6305-9441E64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C8DA-F985-98BF-D1B9-FA0C7B43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E8F3-7918-77CE-5BE7-0EC91D3C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E4C4-454F-27FA-965B-49F0B8D3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BDCF-0995-11C5-65DD-B3D391F7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AA55-93BB-C7FC-BED4-BCDC627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7F5F-3E89-AEBD-9B9E-C29CF50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B8BF-DA24-C496-E53A-DCDA9CA6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AD8D-948E-5C74-0240-4BD34925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CF15-CC7C-B9BA-C890-BD8E2953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AB39-88EE-DB12-10F9-F7B4A9AF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63F-E8D2-ED24-DDF2-D673F812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EB64-C119-FFE3-58AB-334CA214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C926-36D1-C7B8-6BBE-40955D2E3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EB4FB-2DFA-97CF-A301-C91A0D07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63B0D-11DD-FF7D-98EE-E641E45B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FFC96-0BD2-0BCC-D4B0-43FE0060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7676-524E-CF13-00F5-193B3C99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AC33-4868-A035-DE42-D9EFE40E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51F62-FBCC-B23E-4417-11E1F0C1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F9887-EBAA-52A1-9473-CEAAA78DB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2E60E-B515-AA4D-1D23-1D7602F30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ED-A5F0-28C4-AD44-16E9734F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5CE40-6CFB-ADF1-AC6B-35151D1F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8DC3F-6A87-BA98-B6CF-C6686117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A2927-FFC7-B3D4-1618-524EAF1E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32ED-ADA0-A41E-1B66-782E9AF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9C837-9C48-5115-8BE1-D8E43FF4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99F53-1CD6-99CB-A6BE-55342EBB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B8825-D343-4808-4909-41A087EF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EAE5B-1E81-6510-5A71-B0882F7B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09887-214C-7307-6D11-A7C97663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CE9E-8EED-F473-1014-889CB4BD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EC53-BF17-9D4C-B7A7-D4AB2B0A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6860-A2BD-930E-FC1C-9FAC1799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D5939-23B0-A813-F945-BD2AD7B1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6F57-ADD3-0696-8A3F-2565EC4A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EB40-5265-0E3D-6FBF-7BF0D938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954E-A755-8DDB-860F-7F3E962A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22C1-2043-EF2C-A9D1-478AFA83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78EE7-369D-4854-BFA9-BC7BE803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9A496-887C-46A5-0B1D-D6D4BB37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56D2D-2BB6-B41F-307E-61BCFFCB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7AA6-615C-E5CB-F735-BFF2818C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BAFB-00EA-D6FB-F3EA-FAB91FE9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661AC-98B3-6F62-E012-621EBD40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FB7E-DB0D-1F8C-720E-5909CA67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A09F-B8E8-46D0-5C7F-93EE4D90A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C4C41-B1A8-4E2A-A244-FFF5B8BF710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450EF-EC49-DA66-1420-5B7DC4B4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35B68-5E8E-2352-1972-E0F0D6C7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FAD3E-0050-4FE1-AF12-EF563613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1203512"/>
            <a:ext cx="10860740" cy="103542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Presidents Quarterly Roundtable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5C74A-118A-78C2-F863-6E6A9B2C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9925"/>
            <a:ext cx="10515600" cy="1035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25, 2026</a:t>
            </a:r>
          </a:p>
        </p:txBody>
      </p:sp>
    </p:spTree>
    <p:extLst>
      <p:ext uri="{BB962C8B-B14F-4D97-AF65-F5344CB8AC3E}">
        <p14:creationId xmlns:p14="http://schemas.microsoft.com/office/powerpoint/2010/main" val="16179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822A-A910-0381-D923-90827A23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77239"/>
          </a:xfrm>
        </p:spPr>
        <p:txBody>
          <a:bodyPr/>
          <a:lstStyle/>
          <a:p>
            <a:r>
              <a:rPr lang="en-US" dirty="0"/>
              <a:t>Publications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AC76F-375D-FA00-8451-0DADC4053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999045"/>
            <a:ext cx="6321552" cy="52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7687-E166-8806-DF88-BB40A49D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General Membership Outreach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50A2-4751-82CB-B58A-264DD1FE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and Focus Groups 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2x/year across General Membership, PhD Students, Practitioner, Retired groups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Social Media campaigns - ongoing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Advisory Committee (MAC)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 Membership Value &amp; Engagement Survey (championed by IMAC)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Advertising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Grants and Google Paid ads</a:t>
            </a:r>
          </a:p>
          <a:p>
            <a:pPr lvl="0">
              <a:defRPr/>
            </a:pP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PropFuel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(Micro polls)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engagement of non-Section membership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Renewing / Lapsed Members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 “Reimagining” feedback</a:t>
            </a:r>
          </a:p>
          <a:p>
            <a:pPr lvl="1"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5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B22B-F1BD-F728-3579-D1AD4C18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/Membership / Marketing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79BC-F428-7DF4-F0F6-85D41525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New / Updated Websites / Features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AAAHQ.org major redesign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Two new COSO Learning Management courses in progress</a:t>
            </a: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PropFuel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Platform integrated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Micropolls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and short-form engagement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Membership and Conference focus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Section Engagement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Annual Meeting Survey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Migrations / Upgrades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Section membership online registration live!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1000"/>
              </a:spcBef>
              <a:buNone/>
              <a:defRPr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0356-516F-B654-E22D-A63B73A7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Membership 2-23-2026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15FAA-F6F8-5C6E-5E09-CC084F46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8939"/>
            <a:ext cx="8331548" cy="27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838200" y="196189"/>
            <a:ext cx="9786938" cy="721724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&amp; Doctoral Students Engagement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698CB-B669-9909-C976-CC41377B0A9D}"/>
              </a:ext>
            </a:extLst>
          </p:cNvPr>
          <p:cNvSpPr txBox="1"/>
          <p:nvPr/>
        </p:nvSpPr>
        <p:spPr>
          <a:xfrm>
            <a:off x="838200" y="1088359"/>
            <a:ext cx="10744200" cy="468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AAA-IMA Partnership (MENA)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Cairo Academic Summit in Egypt (November 2025)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and Academic Roundtable in Dubai, UAE (January 2026)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Track - Finance Excellence &amp; Leadership Summit in Dubai, UAE (May 11, 2026)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University/Conference Meetings – MENA Region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 and Cairo University visits, Egypt (November 2025)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Governance &amp; Sustainability (AGS) Conference hosted by KFUPM, KSA (December 2025) &amp; World Continuous Audit &amp; Reporting Symposium hosted by American University of Sharjah, UAE (December 2025)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UAEU and Zayed University in Dubai, UAE (January 2026)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Saud University and Imam University, Riyadh, KSA (Unofficial Visit – February 2026)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838200" y="196189"/>
            <a:ext cx="9786938" cy="721724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&amp; Doctoral Students Engagement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698CB-B669-9909-C976-CC41377B0A9D}"/>
              </a:ext>
            </a:extLst>
          </p:cNvPr>
          <p:cNvSpPr txBox="1"/>
          <p:nvPr/>
        </p:nvSpPr>
        <p:spPr>
          <a:xfrm>
            <a:off x="960120" y="1255824"/>
            <a:ext cx="10744200" cy="359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Webinar Series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Launched in November: Ai in Education, JIAR Editorial Board &amp; AI for Research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Faculty-Doctoral Student Interchange Program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for submission – Global and Regional Research and Teaching Topics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times zones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Global Connect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Global Doctoral Student/Early Career Consortium – Half Day Sunday</a:t>
            </a:r>
          </a:p>
        </p:txBody>
      </p:sp>
    </p:spTree>
    <p:extLst>
      <p:ext uri="{BB962C8B-B14F-4D97-AF65-F5344CB8AC3E}">
        <p14:creationId xmlns:p14="http://schemas.microsoft.com/office/powerpoint/2010/main" val="27589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B0FC-E078-8CD6-D930-B368E26D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Foundation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F6C0-9231-29CE-B120-3B65DA1E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4787075"/>
          </a:xfrm>
        </p:spPr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Two-Year Bridge Symposium</a:t>
            </a:r>
          </a:p>
          <a:p>
            <a:pPr marL="800100" lvl="1" indent="-342900"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(2025) Received 1,810 Applications, 32 Offices </a:t>
            </a:r>
            <a:r>
              <a:rPr lang="en-US" sz="1800" i="1" dirty="0">
                <a:solidFill>
                  <a:prstClr val="black"/>
                </a:solidFill>
                <a:cs typeface="Times New Roman" panose="02020603050405020304" pitchFamily="18" charset="0"/>
              </a:rPr>
              <a:t>(Deloitte, PwC, KPMG, EY)</a:t>
            </a:r>
          </a:p>
          <a:p>
            <a:pPr marL="800100" lvl="1" indent="-342900"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Finalizing plans for November 2026</a:t>
            </a:r>
            <a:r>
              <a:rPr lang="en-US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solidFill>
                  <a:prstClr val="black"/>
                </a:solidFill>
                <a:cs typeface="Times New Roman" panose="02020603050405020304" pitchFamily="18" charset="0"/>
              </a:rPr>
              <a:t>(Expansion to Large Regional Firms)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Accounting Hall of Fame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Times New Roman" panose="02020603050405020304" pitchFamily="18" charset="0"/>
              </a:rPr>
              <a:t>2026 Inductees Announced  </a:t>
            </a:r>
            <a:r>
              <a:rPr lang="en-US" sz="1800" i="1" dirty="0">
                <a:cs typeface="Times New Roman" panose="02020603050405020304" pitchFamily="18" charset="0"/>
              </a:rPr>
              <a:t>(Gene Dodaro, Dan Goelzer, Richard </a:t>
            </a:r>
            <a:r>
              <a:rPr lang="en-US" sz="1800" i="1" dirty="0" err="1">
                <a:cs typeface="Times New Roman" panose="02020603050405020304" pitchFamily="18" charset="0"/>
              </a:rPr>
              <a:t>Mattlessich</a:t>
            </a:r>
            <a:r>
              <a:rPr lang="en-US" sz="1800" i="1" dirty="0">
                <a:cs typeface="Times New Roman" panose="02020603050405020304" pitchFamily="18" charset="0"/>
              </a:rPr>
              <a:t>, Bill McCarthy)</a:t>
            </a:r>
          </a:p>
          <a:p>
            <a:pPr marL="800100" lvl="1" indent="-342900"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Times New Roman" panose="02020603050405020304" pitchFamily="18" charset="0"/>
              </a:rPr>
              <a:t>Development of Teaching Resources from 2025 &amp; 2026 Inductee Videos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High School Accounting Course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Survey in Accounting; Technology Enabled 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Partnering with NBEA, NAF, and Others</a:t>
            </a:r>
          </a:p>
          <a:p>
            <a:pPr marL="800100" lvl="1" indent="-342900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Conducted Interviews with High School Teachers and Developed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28B0B-C4CC-EB27-500A-141D1570A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B5857-80C6-E27F-4729-7FED99C0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04" y="389696"/>
            <a:ext cx="5084780" cy="103542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Segments Action Items: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E21AD-C4A9-7D04-665E-6DA64335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588637"/>
            <a:ext cx="11878056" cy="3623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26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Section Election Round 2 candidates due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Round 2 Sections-AAH, ABO, AIS, ATA, EAC FARS, FAS, IAS, Leadership, PIES, SET, TLC 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March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Section Dues and Journal Pricing for 2026-2027 member year.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15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Section Awards at the AAA Global Connect – all award recipients' information due including name, affiliation, paper title &amp; citing if applicable. </a:t>
            </a:r>
          </a:p>
        </p:txBody>
      </p:sp>
    </p:spTree>
    <p:extLst>
      <p:ext uri="{BB962C8B-B14F-4D97-AF65-F5344CB8AC3E}">
        <p14:creationId xmlns:p14="http://schemas.microsoft.com/office/powerpoint/2010/main" val="274680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8BC2D2-E1D0-B6D0-90A3-B9122EC9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00EC9-47D6-B3BE-EB45-3BA9E9514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C50452-BCA7-BF4E-453A-0011FCF5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5"/>
            <a:ext cx="10515600" cy="65836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B9FBC-F0E8-2751-EB47-1B73896F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112"/>
            <a:ext cx="10515600" cy="4937761"/>
          </a:xfrm>
        </p:spPr>
        <p:txBody>
          <a:bodyPr>
            <a:normAutofit/>
          </a:bodyPr>
          <a:lstStyle/>
          <a:p>
            <a:r>
              <a:rPr lang="en-US" sz="2400" dirty="0"/>
              <a:t>Membership Numbers</a:t>
            </a:r>
          </a:p>
          <a:p>
            <a:r>
              <a:rPr lang="en-US" sz="2400" dirty="0"/>
              <a:t>Governance</a:t>
            </a:r>
          </a:p>
          <a:p>
            <a:r>
              <a:rPr lang="en-US" sz="2400" dirty="0"/>
              <a:t>Finance/HR</a:t>
            </a:r>
          </a:p>
          <a:p>
            <a:r>
              <a:rPr lang="en-US" sz="2400" dirty="0"/>
              <a:t>Meetings </a:t>
            </a:r>
          </a:p>
          <a:p>
            <a:r>
              <a:rPr lang="en-US" sz="2400" dirty="0"/>
              <a:t>Center for Advancing Accounting Education</a:t>
            </a:r>
          </a:p>
          <a:p>
            <a:r>
              <a:rPr lang="en-US" sz="2400" dirty="0"/>
              <a:t>Publications</a:t>
            </a:r>
          </a:p>
          <a:p>
            <a:r>
              <a:rPr lang="en-US" sz="2400" dirty="0"/>
              <a:t>IT/Membership/Marketing</a:t>
            </a:r>
          </a:p>
          <a:p>
            <a:r>
              <a:rPr lang="en-US" sz="2400" dirty="0"/>
              <a:t>International Membership Updates</a:t>
            </a:r>
          </a:p>
          <a:p>
            <a:r>
              <a:rPr lang="en-US" sz="2400" dirty="0"/>
              <a:t>Foundation</a:t>
            </a:r>
          </a:p>
          <a:p>
            <a:r>
              <a:rPr lang="en-US" sz="2400" dirty="0"/>
              <a:t>Segments Action Items</a:t>
            </a:r>
          </a:p>
        </p:txBody>
      </p:sp>
    </p:spTree>
    <p:extLst>
      <p:ext uri="{BB962C8B-B14F-4D97-AF65-F5344CB8AC3E}">
        <p14:creationId xmlns:p14="http://schemas.microsoft.com/office/powerpoint/2010/main" val="36336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-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2025/26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5079*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6599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EE009A-19D6-566A-082A-AE8741E3DE2A}"/>
              </a:ext>
            </a:extLst>
          </p:cNvPr>
          <p:cNvSpPr txBox="1"/>
          <p:nvPr/>
        </p:nvSpPr>
        <p:spPr>
          <a:xfrm>
            <a:off x="1315993" y="5500361"/>
            <a:ext cx="422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Membership opened 2 weeks later in 2025 vs. 2024</a:t>
            </a:r>
          </a:p>
        </p:txBody>
      </p:sp>
    </p:spTree>
    <p:extLst>
      <p:ext uri="{BB962C8B-B14F-4D97-AF65-F5344CB8AC3E}">
        <p14:creationId xmlns:p14="http://schemas.microsoft.com/office/powerpoint/2010/main" val="115773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 -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2025/26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6459*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11-5-2024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A1C729-5471-9153-DAF1-A66A2AB96728}"/>
              </a:ext>
            </a:extLst>
          </p:cNvPr>
          <p:cNvSpPr txBox="1"/>
          <p:nvPr/>
        </p:nvSpPr>
        <p:spPr>
          <a:xfrm>
            <a:off x="1315993" y="5500361"/>
            <a:ext cx="422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Membership opened 2 weeks later in 2025 vs. 2024</a:t>
            </a:r>
          </a:p>
        </p:txBody>
      </p:sp>
    </p:spTree>
    <p:extLst>
      <p:ext uri="{BB962C8B-B14F-4D97-AF65-F5344CB8AC3E}">
        <p14:creationId xmlns:p14="http://schemas.microsoft.com/office/powerpoint/2010/main" val="418570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DF141-C9F8-52FD-B734-F338A8158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836" y="416052"/>
            <a:ext cx="3386328" cy="576072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Governance Updates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9C55513-C973-DFA6-C0D4-2B6A7F9E6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29868"/>
            <a:ext cx="9144000" cy="453999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of Directors Election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Election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 Monday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February 23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have been certified by AAA Auditors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Candidates will be notified of outcome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Board announced to Membership</a:t>
            </a:r>
          </a:p>
          <a:p>
            <a:pPr lvl="1" algn="l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for Nominations for AAA Nominations Committee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through Friday, February 27</a:t>
            </a:r>
          </a:p>
          <a:p>
            <a:pPr algn="l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Virtual Board and Council Meetings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Board: Wednesday, March 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Council: Tuesday, March 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Board: Thursday, April 2</a:t>
            </a:r>
          </a:p>
        </p:txBody>
      </p:sp>
    </p:spTree>
    <p:extLst>
      <p:ext uri="{BB962C8B-B14F-4D97-AF65-F5344CB8AC3E}">
        <p14:creationId xmlns:p14="http://schemas.microsoft.com/office/powerpoint/2010/main" val="110627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CEC3-0C47-D703-8B2D-ECBA46EC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/>
          <a:lstStyle/>
          <a:p>
            <a:r>
              <a:rPr lang="en-US" dirty="0"/>
              <a:t>Finance/HR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E84D-4941-A905-40F9-DEBFD8BF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r>
              <a:rPr lang="en-US" sz="2200" b="1" dirty="0"/>
              <a:t>Finance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Working on Budget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Finance Committee met 2/24 and approved first draft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Wolf is close to having financials ready by EOM after quarter close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39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0901D-FC30-C83D-7E62-D8B1E75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0" y="256032"/>
            <a:ext cx="10860740" cy="87782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Meetings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76CD1-F5B1-C485-A7C7-6BD90C07AB1A}"/>
              </a:ext>
            </a:extLst>
          </p:cNvPr>
          <p:cNvSpPr txBox="1"/>
          <p:nvPr/>
        </p:nvSpPr>
        <p:spPr>
          <a:xfrm>
            <a:off x="493060" y="1133856"/>
            <a:ext cx="8926991" cy="558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Global Connect (formerly Annual Meeting)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Registration will open in April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Section Panel Decisions are due tomorrow!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Section session allocations to Section Presidents and AM Chairs coming soon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Visit the Global Connect webpage to see information on the speakers, hotel, and other information.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black"/>
              </a:solidFill>
              <a:latin typeface="Gotham Black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Midyear Meetings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University/Conference Center observations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Gotham Black"/>
                <a:cs typeface="Times New Roman" panose="02020603050405020304" pitchFamily="18" charset="0"/>
              </a:rPr>
              <a:t>Section feedback from University/Conference Center experience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prstClr val="black"/>
              </a:solidFill>
              <a:latin typeface="Gotham Black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Gotham Bl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9629-6143-B02D-8C28-563A0FF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US" dirty="0"/>
              <a:t>Center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D65E-F3E1-A142-EF72-83192BC0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41"/>
            <a:ext cx="10515600" cy="477316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Pipeline Update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Update on FASO Working Groups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Principles Bootcamps / Information Sessions </a:t>
            </a:r>
            <a:r>
              <a:rPr lang="en-US" sz="19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(Continued outreach to State Societies)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Panels at ACTE &amp; MAS Mid-Year Meeting  </a:t>
            </a:r>
            <a:r>
              <a:rPr lang="en-US" sz="19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(Additional Panels scheduled at TACTYC, SPARK, CTLA, Global Connect)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en-US" sz="22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CPE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Asynchronous </a:t>
            </a:r>
            <a:r>
              <a:rPr lang="en-US" sz="19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(35.6 CPE hours, plus another 30.2 CPE hours from the 2025 Annual Meeting)</a:t>
            </a:r>
            <a:r>
              <a:rPr lang="en-US" sz="19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COSO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Webinars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Booking Webinars in the Summer 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Next Exchange Podcast </a:t>
            </a:r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cs typeface="Times New Roman" panose="02020603050405020304" pitchFamily="18" charset="0"/>
              </a:rPr>
              <a:t>Future Plans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Identify additional Practitioner Subject Experts / Hot Topics for Future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822A-A910-0381-D923-90827A23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77239"/>
          </a:xfrm>
        </p:spPr>
        <p:txBody>
          <a:bodyPr/>
          <a:lstStyle/>
          <a:p>
            <a:r>
              <a:rPr lang="en-US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7191E-8CC8-44CB-CA85-0E2155B6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544"/>
            <a:ext cx="10515600" cy="5394960"/>
          </a:xfrm>
        </p:spPr>
        <p:txBody>
          <a:bodyPr/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 Submissions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AAA journals received 2,059 submissions last year, the most since we began tracking submissions in 2003.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journals saw increases in the number of submissions from 2024.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3 AAA Association journals began offering Hybrid Gold Open Access on January 1. Four section journals have also begun offering Open Access.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Elsevier’s SCOPUS index has agreed to include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of Forensic Accounting Research (JFAR),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will improve the journal’s profile and submission rate.</a:t>
            </a:r>
          </a:p>
          <a:p>
            <a:r>
              <a:rPr lang="en-US" sz="2200" b="1" dirty="0"/>
              <a:t>Submission Process Improvements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Streamlined the documents needed for submitting to journals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Improved and expanded submission instructions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Clarified confusing language in submission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21786653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11192</TotalTime>
  <Words>974</Words>
  <Application>Microsoft Office PowerPoint</Application>
  <PresentationFormat>Widescreen</PresentationFormat>
  <Paragraphs>180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Courier New</vt:lpstr>
      <vt:lpstr>Gotham Black</vt:lpstr>
      <vt:lpstr>Times New Roman</vt:lpstr>
      <vt:lpstr>1_Office Theme</vt:lpstr>
      <vt:lpstr>Presidents Quarterly Roundtable</vt:lpstr>
      <vt:lpstr>Agenda</vt:lpstr>
      <vt:lpstr>Membership - Update</vt:lpstr>
      <vt:lpstr>Section Membership - Update</vt:lpstr>
      <vt:lpstr>Governance Updates</vt:lpstr>
      <vt:lpstr>Finance/HR Update</vt:lpstr>
      <vt:lpstr>Meetings Update</vt:lpstr>
      <vt:lpstr>Center Update</vt:lpstr>
      <vt:lpstr>Publications Update</vt:lpstr>
      <vt:lpstr>Publications Update</vt:lpstr>
      <vt:lpstr>General Membership Outreach Updates</vt:lpstr>
      <vt:lpstr>IT /Membership / Marketing Update</vt:lpstr>
      <vt:lpstr>Tiered Membership 2-23-2026</vt:lpstr>
      <vt:lpstr>International &amp; Doctoral Students Engagement</vt:lpstr>
      <vt:lpstr>International &amp; Doctoral Students Engagement</vt:lpstr>
      <vt:lpstr>Foundation Activities</vt:lpstr>
      <vt:lpstr>Segments Action Items: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 Hinson</dc:creator>
  <cp:lastModifiedBy>Yvonne Hinson</cp:lastModifiedBy>
  <cp:revision>19</cp:revision>
  <dcterms:created xsi:type="dcterms:W3CDTF">2025-09-29T19:22:17Z</dcterms:created>
  <dcterms:modified xsi:type="dcterms:W3CDTF">2026-02-24T21:44:11Z</dcterms:modified>
</cp:coreProperties>
</file>